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9" r:id="rId2"/>
    <p:sldId id="286" r:id="rId3"/>
    <p:sldId id="287" r:id="rId4"/>
    <p:sldId id="290" r:id="rId5"/>
    <p:sldId id="288" r:id="rId6"/>
    <p:sldId id="268" r:id="rId7"/>
    <p:sldId id="271" r:id="rId8"/>
    <p:sldId id="272" r:id="rId9"/>
    <p:sldId id="270" r:id="rId10"/>
    <p:sldId id="274" r:id="rId11"/>
    <p:sldId id="275" r:id="rId12"/>
    <p:sldId id="273" r:id="rId13"/>
    <p:sldId id="276" r:id="rId14"/>
    <p:sldId id="277" r:id="rId15"/>
    <p:sldId id="278" r:id="rId16"/>
    <p:sldId id="279" r:id="rId17"/>
    <p:sldId id="280" r:id="rId18"/>
    <p:sldId id="281" r:id="rId19"/>
    <p:sldId id="284" r:id="rId20"/>
    <p:sldId id="285" r:id="rId21"/>
  </p:sldIdLst>
  <p:sldSz cx="9144000" cy="6858000" type="screen4x3"/>
  <p:notesSz cx="68119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B073"/>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1159" autoAdjust="0"/>
  </p:normalViewPr>
  <p:slideViewPr>
    <p:cSldViewPr>
      <p:cViewPr varScale="1">
        <p:scale>
          <a:sx n="71" d="100"/>
          <a:sy n="71" d="100"/>
        </p:scale>
        <p:origin x="153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9">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8D7737-29C7-435E-849D-FC5C717CE1AC}" type="doc">
      <dgm:prSet loTypeId="urn:microsoft.com/office/officeart/2005/8/layout/cycle8" loCatId="cycle" qsTypeId="urn:microsoft.com/office/officeart/2005/8/quickstyle/simple4" qsCatId="simple" csTypeId="urn:microsoft.com/office/officeart/2005/8/colors/accent0_3" csCatId="mainScheme" phldr="1"/>
      <dgm:spPr/>
      <dgm:t>
        <a:bodyPr/>
        <a:lstStyle/>
        <a:p>
          <a:endParaRPr lang="en-US"/>
        </a:p>
      </dgm:t>
    </dgm:pt>
    <dgm:pt modelId="{8F9A3A50-DB93-4839-9CDF-C309E1DB9D41}">
      <dgm:prSet phldrT="[Text]" custT="1"/>
      <dgm:spPr/>
      <dgm:t>
        <a:bodyPr lIns="0" rIns="182880"/>
        <a:lstStyle/>
        <a:p>
          <a:pPr algn="r"/>
          <a:r>
            <a:rPr lang="en-US" sz="1200" b="1" dirty="0" smtClean="0"/>
            <a:t>Ethics</a:t>
          </a:r>
          <a:endParaRPr lang="en-US" sz="1200" b="1" dirty="0"/>
        </a:p>
      </dgm:t>
    </dgm:pt>
    <dgm:pt modelId="{C60ADF79-284E-45BA-8D19-80784BEE477D}" type="parTrans" cxnId="{BE7FED78-48CA-46B4-A4CC-AE8E0255586A}">
      <dgm:prSet/>
      <dgm:spPr/>
      <dgm:t>
        <a:bodyPr/>
        <a:lstStyle/>
        <a:p>
          <a:endParaRPr lang="en-US" sz="1400"/>
        </a:p>
      </dgm:t>
    </dgm:pt>
    <dgm:pt modelId="{562AD885-F40A-488F-B61F-1A3D81CB8C2C}" type="sibTrans" cxnId="{BE7FED78-48CA-46B4-A4CC-AE8E0255586A}">
      <dgm:prSet/>
      <dgm:spPr/>
      <dgm:t>
        <a:bodyPr/>
        <a:lstStyle/>
        <a:p>
          <a:endParaRPr lang="en-US" sz="1400"/>
        </a:p>
      </dgm:t>
    </dgm:pt>
    <dgm:pt modelId="{B163705F-8F74-453E-B54F-49E84AF7B563}">
      <dgm:prSet phldrT="[Text]" custT="1"/>
      <dgm:spPr/>
      <dgm:t>
        <a:bodyPr lIns="0" rIns="0" bIns="365760" anchor="b"/>
        <a:lstStyle/>
        <a:p>
          <a:r>
            <a:rPr lang="en-US" sz="1200" b="1" dirty="0" smtClean="0"/>
            <a:t>Cultural</a:t>
          </a:r>
          <a:r>
            <a:rPr lang="en-US" sz="1200" dirty="0" smtClean="0"/>
            <a:t> </a:t>
          </a:r>
          <a:r>
            <a:rPr lang="en-US" sz="1200" b="1" dirty="0" smtClean="0"/>
            <a:t>competence</a:t>
          </a:r>
          <a:endParaRPr lang="en-US" sz="1200" b="1" dirty="0"/>
        </a:p>
      </dgm:t>
    </dgm:pt>
    <dgm:pt modelId="{9DD74035-FC2A-43E1-BD13-7F7E80045293}" type="parTrans" cxnId="{9D7BB3D9-2771-4528-BB74-12CDE8451108}">
      <dgm:prSet/>
      <dgm:spPr/>
      <dgm:t>
        <a:bodyPr/>
        <a:lstStyle/>
        <a:p>
          <a:endParaRPr lang="en-US" sz="1400"/>
        </a:p>
      </dgm:t>
    </dgm:pt>
    <dgm:pt modelId="{DBBBE062-6480-4682-9D0F-F0CB88CC9F6F}" type="sibTrans" cxnId="{9D7BB3D9-2771-4528-BB74-12CDE8451108}">
      <dgm:prSet/>
      <dgm:spPr/>
      <dgm:t>
        <a:bodyPr/>
        <a:lstStyle/>
        <a:p>
          <a:endParaRPr lang="en-US" sz="1400"/>
        </a:p>
      </dgm:t>
    </dgm:pt>
    <dgm:pt modelId="{EA0FD8C0-D707-4150-A733-1F49499A5A3E}">
      <dgm:prSet phldrT="[Text]" custT="1"/>
      <dgm:spPr/>
      <dgm:t>
        <a:bodyPr lIns="0" rIns="548640" bIns="365760" anchor="b"/>
        <a:lstStyle/>
        <a:p>
          <a:r>
            <a:rPr lang="en-US" sz="1200" b="1" dirty="0" smtClean="0"/>
            <a:t>Innovation</a:t>
          </a:r>
          <a:endParaRPr lang="en-US" sz="1200" b="1" dirty="0"/>
        </a:p>
      </dgm:t>
    </dgm:pt>
    <dgm:pt modelId="{DE866630-5D23-4E5E-BDA1-43B1182CAFA0}" type="parTrans" cxnId="{1C683F5A-5FCA-43BD-B816-914509BDB732}">
      <dgm:prSet/>
      <dgm:spPr/>
      <dgm:t>
        <a:bodyPr/>
        <a:lstStyle/>
        <a:p>
          <a:endParaRPr lang="en-US" sz="1400"/>
        </a:p>
      </dgm:t>
    </dgm:pt>
    <dgm:pt modelId="{92844D9A-6953-4A5D-A042-F8B0A0897572}" type="sibTrans" cxnId="{1C683F5A-5FCA-43BD-B816-914509BDB732}">
      <dgm:prSet/>
      <dgm:spPr/>
      <dgm:t>
        <a:bodyPr/>
        <a:lstStyle/>
        <a:p>
          <a:endParaRPr lang="en-US" sz="1400"/>
        </a:p>
      </dgm:t>
    </dgm:pt>
    <dgm:pt modelId="{76BD9B33-5178-4705-9640-731222D6E2FD}">
      <dgm:prSet phldrT="[Text]" custT="1"/>
      <dgm:spPr/>
      <dgm:t>
        <a:bodyPr lIns="0" rIns="0" anchor="t"/>
        <a:lstStyle/>
        <a:p>
          <a:r>
            <a:rPr lang="en-US" sz="1200" b="1" dirty="0" smtClean="0"/>
            <a:t>Evidence based practice and research</a:t>
          </a:r>
          <a:endParaRPr lang="en-US" sz="1200" b="1" dirty="0"/>
        </a:p>
      </dgm:t>
    </dgm:pt>
    <dgm:pt modelId="{79E3B1C0-B29F-4C60-8474-6C5D56A453E5}" type="parTrans" cxnId="{3D642047-68A1-466F-9D86-90F59B1CD560}">
      <dgm:prSet/>
      <dgm:spPr/>
      <dgm:t>
        <a:bodyPr/>
        <a:lstStyle/>
        <a:p>
          <a:endParaRPr lang="en-US" sz="1400"/>
        </a:p>
      </dgm:t>
    </dgm:pt>
    <dgm:pt modelId="{C9457C4C-5D67-43EA-A0C1-0DB23F45B74A}" type="sibTrans" cxnId="{3D642047-68A1-466F-9D86-90F59B1CD560}">
      <dgm:prSet/>
      <dgm:spPr/>
      <dgm:t>
        <a:bodyPr/>
        <a:lstStyle/>
        <a:p>
          <a:endParaRPr lang="en-US" sz="1400"/>
        </a:p>
      </dgm:t>
    </dgm:pt>
    <dgm:pt modelId="{CA4A6FFD-CDB7-4058-9D89-E85483EECA1B}">
      <dgm:prSet phldrT="[Text]" custT="1"/>
      <dgm:spPr/>
      <dgm:t>
        <a:bodyPr lIns="0" rIns="0" anchor="t"/>
        <a:lstStyle/>
        <a:p>
          <a:r>
            <a:rPr lang="en-US" sz="1200" b="1" dirty="0" smtClean="0"/>
            <a:t>Leadership</a:t>
          </a:r>
          <a:endParaRPr lang="en-US" sz="1200" b="1" dirty="0"/>
        </a:p>
      </dgm:t>
    </dgm:pt>
    <dgm:pt modelId="{D8081B2E-6FE9-4CE1-8759-774B068A660F}" type="parTrans" cxnId="{C77A4A5F-79C6-41B2-91A5-192189978B30}">
      <dgm:prSet/>
      <dgm:spPr/>
      <dgm:t>
        <a:bodyPr/>
        <a:lstStyle/>
        <a:p>
          <a:endParaRPr lang="en-US" sz="1400"/>
        </a:p>
      </dgm:t>
    </dgm:pt>
    <dgm:pt modelId="{0D31C5F9-6A7A-40CA-9D06-1BB5E0947AED}" type="sibTrans" cxnId="{C77A4A5F-79C6-41B2-91A5-192189978B30}">
      <dgm:prSet/>
      <dgm:spPr/>
      <dgm:t>
        <a:bodyPr/>
        <a:lstStyle/>
        <a:p>
          <a:endParaRPr lang="en-US" sz="1400"/>
        </a:p>
      </dgm:t>
    </dgm:pt>
    <dgm:pt modelId="{5E4AA944-6645-46B4-8AE8-3A5BAA302DC2}">
      <dgm:prSet phldrT="[Text]" custT="1"/>
      <dgm:spPr/>
      <dgm:t>
        <a:bodyPr lIns="0" rIns="548640" bIns="365760" anchor="b"/>
        <a:lstStyle/>
        <a:p>
          <a:r>
            <a:rPr lang="en-US" sz="1200" b="1" dirty="0" smtClean="0"/>
            <a:t>Teamwork</a:t>
          </a:r>
          <a:br>
            <a:rPr lang="en-US" sz="1200" b="1" dirty="0" smtClean="0"/>
          </a:br>
          <a:r>
            <a:rPr lang="en-US" sz="1200" b="1" dirty="0" smtClean="0"/>
            <a:t>and Communication</a:t>
          </a:r>
          <a:endParaRPr lang="en-US" sz="1200" b="1" dirty="0"/>
        </a:p>
      </dgm:t>
    </dgm:pt>
    <dgm:pt modelId="{9939207D-9DEF-4ADA-9102-4CEF8F16665E}" type="parTrans" cxnId="{6DF9125F-77AD-4367-BE45-0D502A6A5876}">
      <dgm:prSet/>
      <dgm:spPr/>
      <dgm:t>
        <a:bodyPr/>
        <a:lstStyle/>
        <a:p>
          <a:endParaRPr lang="en-AU"/>
        </a:p>
      </dgm:t>
    </dgm:pt>
    <dgm:pt modelId="{58767DA6-C83D-4CBC-80F2-D6023685FC26}" type="sibTrans" cxnId="{6DF9125F-77AD-4367-BE45-0D502A6A5876}">
      <dgm:prSet/>
      <dgm:spPr/>
      <dgm:t>
        <a:bodyPr/>
        <a:lstStyle/>
        <a:p>
          <a:endParaRPr lang="en-AU"/>
        </a:p>
      </dgm:t>
    </dgm:pt>
    <dgm:pt modelId="{3D970932-EF5E-4AB5-B17B-0DFDD73CABC4}" type="pres">
      <dgm:prSet presAssocID="{FA8D7737-29C7-435E-849D-FC5C717CE1AC}" presName="compositeShape" presStyleCnt="0">
        <dgm:presLayoutVars>
          <dgm:chMax val="7"/>
          <dgm:dir/>
          <dgm:resizeHandles val="exact"/>
        </dgm:presLayoutVars>
      </dgm:prSet>
      <dgm:spPr/>
      <dgm:t>
        <a:bodyPr/>
        <a:lstStyle/>
        <a:p>
          <a:endParaRPr lang="en-US"/>
        </a:p>
      </dgm:t>
    </dgm:pt>
    <dgm:pt modelId="{194CB7A2-AA43-4C5D-9957-208E74A2595D}" type="pres">
      <dgm:prSet presAssocID="{FA8D7737-29C7-435E-849D-FC5C717CE1AC}" presName="wedge1" presStyleLbl="node1" presStyleIdx="0" presStyleCnt="6"/>
      <dgm:spPr/>
      <dgm:t>
        <a:bodyPr/>
        <a:lstStyle/>
        <a:p>
          <a:endParaRPr lang="en-US"/>
        </a:p>
      </dgm:t>
    </dgm:pt>
    <dgm:pt modelId="{6B8A80E9-35DF-487E-8083-D14B7842A5FD}" type="pres">
      <dgm:prSet presAssocID="{FA8D7737-29C7-435E-849D-FC5C717CE1AC}" presName="dummy1a" presStyleCnt="0"/>
      <dgm:spPr/>
      <dgm:t>
        <a:bodyPr/>
        <a:lstStyle/>
        <a:p>
          <a:endParaRPr lang="en-US"/>
        </a:p>
      </dgm:t>
    </dgm:pt>
    <dgm:pt modelId="{1D3301E6-7362-4BAF-8205-AF68FE0EAF6D}" type="pres">
      <dgm:prSet presAssocID="{FA8D7737-29C7-435E-849D-FC5C717CE1AC}" presName="dummy1b" presStyleCnt="0"/>
      <dgm:spPr/>
      <dgm:t>
        <a:bodyPr/>
        <a:lstStyle/>
        <a:p>
          <a:endParaRPr lang="en-US"/>
        </a:p>
      </dgm:t>
    </dgm:pt>
    <dgm:pt modelId="{B39AD2AD-6DF4-40A4-8358-9CE8F28B2526}" type="pres">
      <dgm:prSet presAssocID="{FA8D7737-29C7-435E-849D-FC5C717CE1AC}" presName="wedge1Tx" presStyleLbl="node1" presStyleIdx="0" presStyleCnt="6">
        <dgm:presLayoutVars>
          <dgm:chMax val="0"/>
          <dgm:chPref val="0"/>
          <dgm:bulletEnabled val="1"/>
        </dgm:presLayoutVars>
      </dgm:prSet>
      <dgm:spPr/>
      <dgm:t>
        <a:bodyPr/>
        <a:lstStyle/>
        <a:p>
          <a:endParaRPr lang="en-US"/>
        </a:p>
      </dgm:t>
    </dgm:pt>
    <dgm:pt modelId="{4039D18E-B9E6-4753-A71D-E758B6616F8C}" type="pres">
      <dgm:prSet presAssocID="{FA8D7737-29C7-435E-849D-FC5C717CE1AC}" presName="wedge2" presStyleLbl="node1" presStyleIdx="1" presStyleCnt="6"/>
      <dgm:spPr/>
      <dgm:t>
        <a:bodyPr/>
        <a:lstStyle/>
        <a:p>
          <a:endParaRPr lang="en-US"/>
        </a:p>
      </dgm:t>
    </dgm:pt>
    <dgm:pt modelId="{07EFFA87-B596-4C49-AAD3-10E150DA99FE}" type="pres">
      <dgm:prSet presAssocID="{FA8D7737-29C7-435E-849D-FC5C717CE1AC}" presName="dummy2a" presStyleCnt="0"/>
      <dgm:spPr/>
      <dgm:t>
        <a:bodyPr/>
        <a:lstStyle/>
        <a:p>
          <a:endParaRPr lang="en-US"/>
        </a:p>
      </dgm:t>
    </dgm:pt>
    <dgm:pt modelId="{5F638E8B-42BA-42DE-B33C-8C0B91253739}" type="pres">
      <dgm:prSet presAssocID="{FA8D7737-29C7-435E-849D-FC5C717CE1AC}" presName="dummy2b" presStyleCnt="0"/>
      <dgm:spPr/>
      <dgm:t>
        <a:bodyPr/>
        <a:lstStyle/>
        <a:p>
          <a:endParaRPr lang="en-US"/>
        </a:p>
      </dgm:t>
    </dgm:pt>
    <dgm:pt modelId="{DCE39B92-EB92-448A-88BB-BBA5D8CA359E}" type="pres">
      <dgm:prSet presAssocID="{FA8D7737-29C7-435E-849D-FC5C717CE1AC}" presName="wedge2Tx" presStyleLbl="node1" presStyleIdx="1" presStyleCnt="6">
        <dgm:presLayoutVars>
          <dgm:chMax val="0"/>
          <dgm:chPref val="0"/>
          <dgm:bulletEnabled val="1"/>
        </dgm:presLayoutVars>
      </dgm:prSet>
      <dgm:spPr/>
      <dgm:t>
        <a:bodyPr/>
        <a:lstStyle/>
        <a:p>
          <a:endParaRPr lang="en-US"/>
        </a:p>
      </dgm:t>
    </dgm:pt>
    <dgm:pt modelId="{A6A00748-88A2-4F44-B2B9-D9815203B40C}" type="pres">
      <dgm:prSet presAssocID="{FA8D7737-29C7-435E-849D-FC5C717CE1AC}" presName="wedge3" presStyleLbl="node1" presStyleIdx="2" presStyleCnt="6"/>
      <dgm:spPr/>
      <dgm:t>
        <a:bodyPr/>
        <a:lstStyle/>
        <a:p>
          <a:endParaRPr lang="en-US"/>
        </a:p>
      </dgm:t>
    </dgm:pt>
    <dgm:pt modelId="{896E5857-6C81-4DE2-A069-02AEE91665E4}" type="pres">
      <dgm:prSet presAssocID="{FA8D7737-29C7-435E-849D-FC5C717CE1AC}" presName="dummy3a" presStyleCnt="0"/>
      <dgm:spPr/>
      <dgm:t>
        <a:bodyPr/>
        <a:lstStyle/>
        <a:p>
          <a:endParaRPr lang="en-US"/>
        </a:p>
      </dgm:t>
    </dgm:pt>
    <dgm:pt modelId="{00865494-1A96-4790-8AA2-2B1D8D3944C2}" type="pres">
      <dgm:prSet presAssocID="{FA8D7737-29C7-435E-849D-FC5C717CE1AC}" presName="dummy3b" presStyleCnt="0"/>
      <dgm:spPr/>
      <dgm:t>
        <a:bodyPr/>
        <a:lstStyle/>
        <a:p>
          <a:endParaRPr lang="en-US"/>
        </a:p>
      </dgm:t>
    </dgm:pt>
    <dgm:pt modelId="{7131769D-F509-416F-891C-95843489C6DC}" type="pres">
      <dgm:prSet presAssocID="{FA8D7737-29C7-435E-849D-FC5C717CE1AC}" presName="wedge3Tx" presStyleLbl="node1" presStyleIdx="2" presStyleCnt="6">
        <dgm:presLayoutVars>
          <dgm:chMax val="0"/>
          <dgm:chPref val="0"/>
          <dgm:bulletEnabled val="1"/>
        </dgm:presLayoutVars>
      </dgm:prSet>
      <dgm:spPr/>
      <dgm:t>
        <a:bodyPr/>
        <a:lstStyle/>
        <a:p>
          <a:endParaRPr lang="en-US"/>
        </a:p>
      </dgm:t>
    </dgm:pt>
    <dgm:pt modelId="{E7B64DC9-DB08-476F-ADA3-A8E019D93501}" type="pres">
      <dgm:prSet presAssocID="{FA8D7737-29C7-435E-849D-FC5C717CE1AC}" presName="wedge4" presStyleLbl="node1" presStyleIdx="3" presStyleCnt="6"/>
      <dgm:spPr/>
      <dgm:t>
        <a:bodyPr/>
        <a:lstStyle/>
        <a:p>
          <a:endParaRPr lang="en-US"/>
        </a:p>
      </dgm:t>
    </dgm:pt>
    <dgm:pt modelId="{A6097EE2-E999-4C32-8928-B4C733A24B0A}" type="pres">
      <dgm:prSet presAssocID="{FA8D7737-29C7-435E-849D-FC5C717CE1AC}" presName="dummy4a" presStyleCnt="0"/>
      <dgm:spPr/>
      <dgm:t>
        <a:bodyPr/>
        <a:lstStyle/>
        <a:p>
          <a:endParaRPr lang="en-US"/>
        </a:p>
      </dgm:t>
    </dgm:pt>
    <dgm:pt modelId="{0B9849DA-F745-4076-8585-C96C058CD1D7}" type="pres">
      <dgm:prSet presAssocID="{FA8D7737-29C7-435E-849D-FC5C717CE1AC}" presName="dummy4b" presStyleCnt="0"/>
      <dgm:spPr/>
      <dgm:t>
        <a:bodyPr/>
        <a:lstStyle/>
        <a:p>
          <a:endParaRPr lang="en-US"/>
        </a:p>
      </dgm:t>
    </dgm:pt>
    <dgm:pt modelId="{DA3CB071-65E2-45B2-A93A-85A659368CF8}" type="pres">
      <dgm:prSet presAssocID="{FA8D7737-29C7-435E-849D-FC5C717CE1AC}" presName="wedge4Tx" presStyleLbl="node1" presStyleIdx="3" presStyleCnt="6">
        <dgm:presLayoutVars>
          <dgm:chMax val="0"/>
          <dgm:chPref val="0"/>
          <dgm:bulletEnabled val="1"/>
        </dgm:presLayoutVars>
      </dgm:prSet>
      <dgm:spPr/>
      <dgm:t>
        <a:bodyPr/>
        <a:lstStyle/>
        <a:p>
          <a:endParaRPr lang="en-US"/>
        </a:p>
      </dgm:t>
    </dgm:pt>
    <dgm:pt modelId="{C0AB1420-919E-4801-A09F-785EEFDC878D}" type="pres">
      <dgm:prSet presAssocID="{FA8D7737-29C7-435E-849D-FC5C717CE1AC}" presName="wedge5" presStyleLbl="node1" presStyleIdx="4" presStyleCnt="6"/>
      <dgm:spPr/>
      <dgm:t>
        <a:bodyPr/>
        <a:lstStyle/>
        <a:p>
          <a:endParaRPr lang="en-US"/>
        </a:p>
      </dgm:t>
    </dgm:pt>
    <dgm:pt modelId="{2EEDE992-DCDF-4CF4-A08A-A8784F55819A}" type="pres">
      <dgm:prSet presAssocID="{FA8D7737-29C7-435E-849D-FC5C717CE1AC}" presName="dummy5a" presStyleCnt="0"/>
      <dgm:spPr/>
      <dgm:t>
        <a:bodyPr/>
        <a:lstStyle/>
        <a:p>
          <a:endParaRPr lang="en-US"/>
        </a:p>
      </dgm:t>
    </dgm:pt>
    <dgm:pt modelId="{5393AE32-D304-4D79-BC9E-CFF66609E65F}" type="pres">
      <dgm:prSet presAssocID="{FA8D7737-29C7-435E-849D-FC5C717CE1AC}" presName="dummy5b" presStyleCnt="0"/>
      <dgm:spPr/>
      <dgm:t>
        <a:bodyPr/>
        <a:lstStyle/>
        <a:p>
          <a:endParaRPr lang="en-US"/>
        </a:p>
      </dgm:t>
    </dgm:pt>
    <dgm:pt modelId="{BD29DA16-3CA0-4B66-9846-B1D60438F757}" type="pres">
      <dgm:prSet presAssocID="{FA8D7737-29C7-435E-849D-FC5C717CE1AC}" presName="wedge5Tx" presStyleLbl="node1" presStyleIdx="4" presStyleCnt="6">
        <dgm:presLayoutVars>
          <dgm:chMax val="0"/>
          <dgm:chPref val="0"/>
          <dgm:bulletEnabled val="1"/>
        </dgm:presLayoutVars>
      </dgm:prSet>
      <dgm:spPr/>
      <dgm:t>
        <a:bodyPr/>
        <a:lstStyle/>
        <a:p>
          <a:endParaRPr lang="en-US"/>
        </a:p>
      </dgm:t>
    </dgm:pt>
    <dgm:pt modelId="{CFD04AD1-2006-47C7-90D0-37DEA9DD0C8E}" type="pres">
      <dgm:prSet presAssocID="{FA8D7737-29C7-435E-849D-FC5C717CE1AC}" presName="wedge6" presStyleLbl="node1" presStyleIdx="5" presStyleCnt="6"/>
      <dgm:spPr/>
      <dgm:t>
        <a:bodyPr/>
        <a:lstStyle/>
        <a:p>
          <a:endParaRPr lang="en-AU"/>
        </a:p>
      </dgm:t>
    </dgm:pt>
    <dgm:pt modelId="{6E58297A-A718-4A21-9192-098143C6477B}" type="pres">
      <dgm:prSet presAssocID="{FA8D7737-29C7-435E-849D-FC5C717CE1AC}" presName="dummy6a" presStyleCnt="0"/>
      <dgm:spPr/>
    </dgm:pt>
    <dgm:pt modelId="{6704EA88-FD7A-44C3-8D31-8F3155B0005A}" type="pres">
      <dgm:prSet presAssocID="{FA8D7737-29C7-435E-849D-FC5C717CE1AC}" presName="dummy6b" presStyleCnt="0"/>
      <dgm:spPr/>
    </dgm:pt>
    <dgm:pt modelId="{CC681806-9919-47EC-B0A1-2748B929A61C}" type="pres">
      <dgm:prSet presAssocID="{FA8D7737-29C7-435E-849D-FC5C717CE1AC}" presName="wedge6Tx" presStyleLbl="node1" presStyleIdx="5" presStyleCnt="6">
        <dgm:presLayoutVars>
          <dgm:chMax val="0"/>
          <dgm:chPref val="0"/>
          <dgm:bulletEnabled val="1"/>
        </dgm:presLayoutVars>
      </dgm:prSet>
      <dgm:spPr/>
      <dgm:t>
        <a:bodyPr/>
        <a:lstStyle/>
        <a:p>
          <a:endParaRPr lang="en-AU"/>
        </a:p>
      </dgm:t>
    </dgm:pt>
    <dgm:pt modelId="{0CC89D80-7AF9-4DC1-A69F-DD6B37AA34A7}" type="pres">
      <dgm:prSet presAssocID="{0D31C5F9-6A7A-40CA-9D06-1BB5E0947AED}" presName="arrowWedge1" presStyleLbl="fgSibTrans2D1" presStyleIdx="0" presStyleCnt="6"/>
      <dgm:spPr/>
      <dgm:t>
        <a:bodyPr/>
        <a:lstStyle/>
        <a:p>
          <a:endParaRPr lang="en-US"/>
        </a:p>
      </dgm:t>
    </dgm:pt>
    <dgm:pt modelId="{0BFC2550-2FF9-4666-918D-E3D038C6A972}" type="pres">
      <dgm:prSet presAssocID="{562AD885-F40A-488F-B61F-1A3D81CB8C2C}" presName="arrowWedge2" presStyleLbl="fgSibTrans2D1" presStyleIdx="1" presStyleCnt="6"/>
      <dgm:spPr/>
      <dgm:t>
        <a:bodyPr/>
        <a:lstStyle/>
        <a:p>
          <a:endParaRPr lang="en-US"/>
        </a:p>
      </dgm:t>
    </dgm:pt>
    <dgm:pt modelId="{4457B245-F23C-4CC6-A1C7-6F460DCA81E8}" type="pres">
      <dgm:prSet presAssocID="{DBBBE062-6480-4682-9D0F-F0CB88CC9F6F}" presName="arrowWedge3" presStyleLbl="fgSibTrans2D1" presStyleIdx="2" presStyleCnt="6"/>
      <dgm:spPr/>
      <dgm:t>
        <a:bodyPr/>
        <a:lstStyle/>
        <a:p>
          <a:endParaRPr lang="en-US"/>
        </a:p>
      </dgm:t>
    </dgm:pt>
    <dgm:pt modelId="{D32EB960-C8A5-47EC-9866-D915B413D977}" type="pres">
      <dgm:prSet presAssocID="{92844D9A-6953-4A5D-A042-F8B0A0897572}" presName="arrowWedge4" presStyleLbl="fgSibTrans2D1" presStyleIdx="3" presStyleCnt="6"/>
      <dgm:spPr/>
      <dgm:t>
        <a:bodyPr/>
        <a:lstStyle/>
        <a:p>
          <a:endParaRPr lang="en-US"/>
        </a:p>
      </dgm:t>
    </dgm:pt>
    <dgm:pt modelId="{D764A9BC-CD75-48B7-A14C-559CF0B314B8}" type="pres">
      <dgm:prSet presAssocID="{58767DA6-C83D-4CBC-80F2-D6023685FC26}" presName="arrowWedge5" presStyleLbl="fgSibTrans2D1" presStyleIdx="4" presStyleCnt="6"/>
      <dgm:spPr/>
    </dgm:pt>
    <dgm:pt modelId="{0E048AF3-A41F-4D7D-BDBA-570A67BF466E}" type="pres">
      <dgm:prSet presAssocID="{C9457C4C-5D67-43EA-A0C1-0DB23F45B74A}" presName="arrowWedge6" presStyleLbl="fgSibTrans2D1" presStyleIdx="5" presStyleCnt="6"/>
      <dgm:spPr/>
    </dgm:pt>
  </dgm:ptLst>
  <dgm:cxnLst>
    <dgm:cxn modelId="{9D7BB3D9-2771-4528-BB74-12CDE8451108}" srcId="{FA8D7737-29C7-435E-849D-FC5C717CE1AC}" destId="{B163705F-8F74-453E-B54F-49E84AF7B563}" srcOrd="2" destOrd="0" parTransId="{9DD74035-FC2A-43E1-BD13-7F7E80045293}" sibTransId="{DBBBE062-6480-4682-9D0F-F0CB88CC9F6F}"/>
    <dgm:cxn modelId="{6DF9125F-77AD-4367-BE45-0D502A6A5876}" srcId="{FA8D7737-29C7-435E-849D-FC5C717CE1AC}" destId="{5E4AA944-6645-46B4-8AE8-3A5BAA302DC2}" srcOrd="4" destOrd="0" parTransId="{9939207D-9DEF-4ADA-9102-4CEF8F16665E}" sibTransId="{58767DA6-C83D-4CBC-80F2-D6023685FC26}"/>
    <dgm:cxn modelId="{3DD562A0-6083-4913-AEA6-1216650517F8}" type="presOf" srcId="{B163705F-8F74-453E-B54F-49E84AF7B563}" destId="{A6A00748-88A2-4F44-B2B9-D9815203B40C}" srcOrd="0" destOrd="0" presId="urn:microsoft.com/office/officeart/2005/8/layout/cycle8"/>
    <dgm:cxn modelId="{715AB119-7233-41C1-9F14-31AAE5FBF8F4}" type="presOf" srcId="{5E4AA944-6645-46B4-8AE8-3A5BAA302DC2}" destId="{C0AB1420-919E-4801-A09F-785EEFDC878D}" srcOrd="0" destOrd="0" presId="urn:microsoft.com/office/officeart/2005/8/layout/cycle8"/>
    <dgm:cxn modelId="{7E0475A2-B417-4B3C-A680-461CE53D9B70}" type="presOf" srcId="{EA0FD8C0-D707-4150-A733-1F49499A5A3E}" destId="{DA3CB071-65E2-45B2-A93A-85A659368CF8}" srcOrd="1" destOrd="0" presId="urn:microsoft.com/office/officeart/2005/8/layout/cycle8"/>
    <dgm:cxn modelId="{FB850DD8-BB12-4FD7-B5B7-96312D03FD53}" type="presOf" srcId="{76BD9B33-5178-4705-9640-731222D6E2FD}" destId="{CFD04AD1-2006-47C7-90D0-37DEA9DD0C8E}" srcOrd="0" destOrd="0" presId="urn:microsoft.com/office/officeart/2005/8/layout/cycle8"/>
    <dgm:cxn modelId="{BE7FED78-48CA-46B4-A4CC-AE8E0255586A}" srcId="{FA8D7737-29C7-435E-849D-FC5C717CE1AC}" destId="{8F9A3A50-DB93-4839-9CDF-C309E1DB9D41}" srcOrd="1" destOrd="0" parTransId="{C60ADF79-284E-45BA-8D19-80784BEE477D}" sibTransId="{562AD885-F40A-488F-B61F-1A3D81CB8C2C}"/>
    <dgm:cxn modelId="{C77A4A5F-79C6-41B2-91A5-192189978B30}" srcId="{FA8D7737-29C7-435E-849D-FC5C717CE1AC}" destId="{CA4A6FFD-CDB7-4058-9D89-E85483EECA1B}" srcOrd="0" destOrd="0" parTransId="{D8081B2E-6FE9-4CE1-8759-774B068A660F}" sibTransId="{0D31C5F9-6A7A-40CA-9D06-1BB5E0947AED}"/>
    <dgm:cxn modelId="{71015A57-EF42-4E42-834D-E0DB7297DAD4}" type="presOf" srcId="{FA8D7737-29C7-435E-849D-FC5C717CE1AC}" destId="{3D970932-EF5E-4AB5-B17B-0DFDD73CABC4}" srcOrd="0" destOrd="0" presId="urn:microsoft.com/office/officeart/2005/8/layout/cycle8"/>
    <dgm:cxn modelId="{23724374-E7F2-4B9F-AC2A-08B964C328EC}" type="presOf" srcId="{EA0FD8C0-D707-4150-A733-1F49499A5A3E}" destId="{E7B64DC9-DB08-476F-ADA3-A8E019D93501}" srcOrd="0" destOrd="0" presId="urn:microsoft.com/office/officeart/2005/8/layout/cycle8"/>
    <dgm:cxn modelId="{1AC0CA05-7D55-4CDD-A649-BA5A4737E0A5}" type="presOf" srcId="{8F9A3A50-DB93-4839-9CDF-C309E1DB9D41}" destId="{DCE39B92-EB92-448A-88BB-BBA5D8CA359E}" srcOrd="1" destOrd="0" presId="urn:microsoft.com/office/officeart/2005/8/layout/cycle8"/>
    <dgm:cxn modelId="{DDBED2E2-A0FE-469E-8F4F-2E1E0C1CD594}" type="presOf" srcId="{B163705F-8F74-453E-B54F-49E84AF7B563}" destId="{7131769D-F509-416F-891C-95843489C6DC}" srcOrd="1" destOrd="0" presId="urn:microsoft.com/office/officeart/2005/8/layout/cycle8"/>
    <dgm:cxn modelId="{D00096B8-424D-441E-B3D0-3B821823998E}" type="presOf" srcId="{5E4AA944-6645-46B4-8AE8-3A5BAA302DC2}" destId="{BD29DA16-3CA0-4B66-9846-B1D60438F757}" srcOrd="1" destOrd="0" presId="urn:microsoft.com/office/officeart/2005/8/layout/cycle8"/>
    <dgm:cxn modelId="{62698A48-10EF-4DDE-93B4-1E1D3F19359D}" type="presOf" srcId="{CA4A6FFD-CDB7-4058-9D89-E85483EECA1B}" destId="{194CB7A2-AA43-4C5D-9957-208E74A2595D}" srcOrd="0" destOrd="0" presId="urn:microsoft.com/office/officeart/2005/8/layout/cycle8"/>
    <dgm:cxn modelId="{1C683F5A-5FCA-43BD-B816-914509BDB732}" srcId="{FA8D7737-29C7-435E-849D-FC5C717CE1AC}" destId="{EA0FD8C0-D707-4150-A733-1F49499A5A3E}" srcOrd="3" destOrd="0" parTransId="{DE866630-5D23-4E5E-BDA1-43B1182CAFA0}" sibTransId="{92844D9A-6953-4A5D-A042-F8B0A0897572}"/>
    <dgm:cxn modelId="{3DA4BA1B-4142-4E47-8DA3-A9183F50CDB5}" type="presOf" srcId="{76BD9B33-5178-4705-9640-731222D6E2FD}" destId="{CC681806-9919-47EC-B0A1-2748B929A61C}" srcOrd="1" destOrd="0" presId="urn:microsoft.com/office/officeart/2005/8/layout/cycle8"/>
    <dgm:cxn modelId="{3D642047-68A1-466F-9D86-90F59B1CD560}" srcId="{FA8D7737-29C7-435E-849D-FC5C717CE1AC}" destId="{76BD9B33-5178-4705-9640-731222D6E2FD}" srcOrd="5" destOrd="0" parTransId="{79E3B1C0-B29F-4C60-8474-6C5D56A453E5}" sibTransId="{C9457C4C-5D67-43EA-A0C1-0DB23F45B74A}"/>
    <dgm:cxn modelId="{6D61EB6F-D178-4A15-8CB1-C03CB29C0B3B}" type="presOf" srcId="{8F9A3A50-DB93-4839-9CDF-C309E1DB9D41}" destId="{4039D18E-B9E6-4753-A71D-E758B6616F8C}" srcOrd="0" destOrd="0" presId="urn:microsoft.com/office/officeart/2005/8/layout/cycle8"/>
    <dgm:cxn modelId="{17995035-4E1F-4051-B49C-53FB68E11C88}" type="presOf" srcId="{CA4A6FFD-CDB7-4058-9D89-E85483EECA1B}" destId="{B39AD2AD-6DF4-40A4-8358-9CE8F28B2526}" srcOrd="1" destOrd="0" presId="urn:microsoft.com/office/officeart/2005/8/layout/cycle8"/>
    <dgm:cxn modelId="{CE10DFD1-5802-4117-85E2-1B43A707AD4F}" type="presParOf" srcId="{3D970932-EF5E-4AB5-B17B-0DFDD73CABC4}" destId="{194CB7A2-AA43-4C5D-9957-208E74A2595D}" srcOrd="0" destOrd="0" presId="urn:microsoft.com/office/officeart/2005/8/layout/cycle8"/>
    <dgm:cxn modelId="{A43E52A5-9051-4D6E-B5DD-3F08723CAE06}" type="presParOf" srcId="{3D970932-EF5E-4AB5-B17B-0DFDD73CABC4}" destId="{6B8A80E9-35DF-487E-8083-D14B7842A5FD}" srcOrd="1" destOrd="0" presId="urn:microsoft.com/office/officeart/2005/8/layout/cycle8"/>
    <dgm:cxn modelId="{08F86235-39B3-4F75-A62A-72AF0775C1A4}" type="presParOf" srcId="{3D970932-EF5E-4AB5-B17B-0DFDD73CABC4}" destId="{1D3301E6-7362-4BAF-8205-AF68FE0EAF6D}" srcOrd="2" destOrd="0" presId="urn:microsoft.com/office/officeart/2005/8/layout/cycle8"/>
    <dgm:cxn modelId="{491A6087-DCB6-4CEB-A270-57ED0FF26C79}" type="presParOf" srcId="{3D970932-EF5E-4AB5-B17B-0DFDD73CABC4}" destId="{B39AD2AD-6DF4-40A4-8358-9CE8F28B2526}" srcOrd="3" destOrd="0" presId="urn:microsoft.com/office/officeart/2005/8/layout/cycle8"/>
    <dgm:cxn modelId="{083448C7-A5B8-4030-A57D-22E4698E99B0}" type="presParOf" srcId="{3D970932-EF5E-4AB5-B17B-0DFDD73CABC4}" destId="{4039D18E-B9E6-4753-A71D-E758B6616F8C}" srcOrd="4" destOrd="0" presId="urn:microsoft.com/office/officeart/2005/8/layout/cycle8"/>
    <dgm:cxn modelId="{796E00ED-3441-4AFC-8C96-CC4AE95B2844}" type="presParOf" srcId="{3D970932-EF5E-4AB5-B17B-0DFDD73CABC4}" destId="{07EFFA87-B596-4C49-AAD3-10E150DA99FE}" srcOrd="5" destOrd="0" presId="urn:microsoft.com/office/officeart/2005/8/layout/cycle8"/>
    <dgm:cxn modelId="{A2FB4C46-8A62-4ECE-B152-AC99E4219467}" type="presParOf" srcId="{3D970932-EF5E-4AB5-B17B-0DFDD73CABC4}" destId="{5F638E8B-42BA-42DE-B33C-8C0B91253739}" srcOrd="6" destOrd="0" presId="urn:microsoft.com/office/officeart/2005/8/layout/cycle8"/>
    <dgm:cxn modelId="{13C79A6A-9752-4798-B066-BB6F40CDDF58}" type="presParOf" srcId="{3D970932-EF5E-4AB5-B17B-0DFDD73CABC4}" destId="{DCE39B92-EB92-448A-88BB-BBA5D8CA359E}" srcOrd="7" destOrd="0" presId="urn:microsoft.com/office/officeart/2005/8/layout/cycle8"/>
    <dgm:cxn modelId="{8B4302BF-7222-4827-83AF-07F654F32883}" type="presParOf" srcId="{3D970932-EF5E-4AB5-B17B-0DFDD73CABC4}" destId="{A6A00748-88A2-4F44-B2B9-D9815203B40C}" srcOrd="8" destOrd="0" presId="urn:microsoft.com/office/officeart/2005/8/layout/cycle8"/>
    <dgm:cxn modelId="{10A6FAD6-3468-4A25-A1AF-DAE450DDAEC7}" type="presParOf" srcId="{3D970932-EF5E-4AB5-B17B-0DFDD73CABC4}" destId="{896E5857-6C81-4DE2-A069-02AEE91665E4}" srcOrd="9" destOrd="0" presId="urn:microsoft.com/office/officeart/2005/8/layout/cycle8"/>
    <dgm:cxn modelId="{90BCF519-3574-4C72-B98E-5D0B16C37F48}" type="presParOf" srcId="{3D970932-EF5E-4AB5-B17B-0DFDD73CABC4}" destId="{00865494-1A96-4790-8AA2-2B1D8D3944C2}" srcOrd="10" destOrd="0" presId="urn:microsoft.com/office/officeart/2005/8/layout/cycle8"/>
    <dgm:cxn modelId="{D6DAE16A-D0CA-43FE-8AAF-D4A687B0BB65}" type="presParOf" srcId="{3D970932-EF5E-4AB5-B17B-0DFDD73CABC4}" destId="{7131769D-F509-416F-891C-95843489C6DC}" srcOrd="11" destOrd="0" presId="urn:microsoft.com/office/officeart/2005/8/layout/cycle8"/>
    <dgm:cxn modelId="{8BAD54FC-61E4-4CB7-90C5-ED0F60E0C9CF}" type="presParOf" srcId="{3D970932-EF5E-4AB5-B17B-0DFDD73CABC4}" destId="{E7B64DC9-DB08-476F-ADA3-A8E019D93501}" srcOrd="12" destOrd="0" presId="urn:microsoft.com/office/officeart/2005/8/layout/cycle8"/>
    <dgm:cxn modelId="{973DD93B-DE92-47E0-BBE8-157A0646A762}" type="presParOf" srcId="{3D970932-EF5E-4AB5-B17B-0DFDD73CABC4}" destId="{A6097EE2-E999-4C32-8928-B4C733A24B0A}" srcOrd="13" destOrd="0" presId="urn:microsoft.com/office/officeart/2005/8/layout/cycle8"/>
    <dgm:cxn modelId="{6D8D2BA4-77DC-4ACB-8750-C864D76CF426}" type="presParOf" srcId="{3D970932-EF5E-4AB5-B17B-0DFDD73CABC4}" destId="{0B9849DA-F745-4076-8585-C96C058CD1D7}" srcOrd="14" destOrd="0" presId="urn:microsoft.com/office/officeart/2005/8/layout/cycle8"/>
    <dgm:cxn modelId="{3963D02B-3278-43DF-8EFF-2D5DB1D8A412}" type="presParOf" srcId="{3D970932-EF5E-4AB5-B17B-0DFDD73CABC4}" destId="{DA3CB071-65E2-45B2-A93A-85A659368CF8}" srcOrd="15" destOrd="0" presId="urn:microsoft.com/office/officeart/2005/8/layout/cycle8"/>
    <dgm:cxn modelId="{74624537-D551-45CB-84CD-67B2E3174770}" type="presParOf" srcId="{3D970932-EF5E-4AB5-B17B-0DFDD73CABC4}" destId="{C0AB1420-919E-4801-A09F-785EEFDC878D}" srcOrd="16" destOrd="0" presId="urn:microsoft.com/office/officeart/2005/8/layout/cycle8"/>
    <dgm:cxn modelId="{FF8B19E4-982E-4601-BF79-D04D49B60B51}" type="presParOf" srcId="{3D970932-EF5E-4AB5-B17B-0DFDD73CABC4}" destId="{2EEDE992-DCDF-4CF4-A08A-A8784F55819A}" srcOrd="17" destOrd="0" presId="urn:microsoft.com/office/officeart/2005/8/layout/cycle8"/>
    <dgm:cxn modelId="{0D30AA23-E85F-4216-BE57-90C6DF132B4A}" type="presParOf" srcId="{3D970932-EF5E-4AB5-B17B-0DFDD73CABC4}" destId="{5393AE32-D304-4D79-BC9E-CFF66609E65F}" srcOrd="18" destOrd="0" presId="urn:microsoft.com/office/officeart/2005/8/layout/cycle8"/>
    <dgm:cxn modelId="{2DDC1747-A16B-4CEB-BF8E-373AB72E8E97}" type="presParOf" srcId="{3D970932-EF5E-4AB5-B17B-0DFDD73CABC4}" destId="{BD29DA16-3CA0-4B66-9846-B1D60438F757}" srcOrd="19" destOrd="0" presId="urn:microsoft.com/office/officeart/2005/8/layout/cycle8"/>
    <dgm:cxn modelId="{D4CB6AAB-1345-4F4D-9CB1-81802AF54370}" type="presParOf" srcId="{3D970932-EF5E-4AB5-B17B-0DFDD73CABC4}" destId="{CFD04AD1-2006-47C7-90D0-37DEA9DD0C8E}" srcOrd="20" destOrd="0" presId="urn:microsoft.com/office/officeart/2005/8/layout/cycle8"/>
    <dgm:cxn modelId="{1F339928-5E36-4051-A0B8-A3A2A4E5034F}" type="presParOf" srcId="{3D970932-EF5E-4AB5-B17B-0DFDD73CABC4}" destId="{6E58297A-A718-4A21-9192-098143C6477B}" srcOrd="21" destOrd="0" presId="urn:microsoft.com/office/officeart/2005/8/layout/cycle8"/>
    <dgm:cxn modelId="{2DE5DCDB-5799-4271-A919-BA9A99887AED}" type="presParOf" srcId="{3D970932-EF5E-4AB5-B17B-0DFDD73CABC4}" destId="{6704EA88-FD7A-44C3-8D31-8F3155B0005A}" srcOrd="22" destOrd="0" presId="urn:microsoft.com/office/officeart/2005/8/layout/cycle8"/>
    <dgm:cxn modelId="{02FFD3AE-410F-44D7-80A5-7FAAA58C24E1}" type="presParOf" srcId="{3D970932-EF5E-4AB5-B17B-0DFDD73CABC4}" destId="{CC681806-9919-47EC-B0A1-2748B929A61C}" srcOrd="23" destOrd="0" presId="urn:microsoft.com/office/officeart/2005/8/layout/cycle8"/>
    <dgm:cxn modelId="{F3620BEF-A20E-41FC-B5BC-A86A40919FCB}" type="presParOf" srcId="{3D970932-EF5E-4AB5-B17B-0DFDD73CABC4}" destId="{0CC89D80-7AF9-4DC1-A69F-DD6B37AA34A7}" srcOrd="24" destOrd="0" presId="urn:microsoft.com/office/officeart/2005/8/layout/cycle8"/>
    <dgm:cxn modelId="{9BEAC515-47E1-4253-AF15-224F8D7F2C99}" type="presParOf" srcId="{3D970932-EF5E-4AB5-B17B-0DFDD73CABC4}" destId="{0BFC2550-2FF9-4666-918D-E3D038C6A972}" srcOrd="25" destOrd="0" presId="urn:microsoft.com/office/officeart/2005/8/layout/cycle8"/>
    <dgm:cxn modelId="{166DA68E-0262-4F1A-B2F7-3CB4DEEA234B}" type="presParOf" srcId="{3D970932-EF5E-4AB5-B17B-0DFDD73CABC4}" destId="{4457B245-F23C-4CC6-A1C7-6F460DCA81E8}" srcOrd="26" destOrd="0" presId="urn:microsoft.com/office/officeart/2005/8/layout/cycle8"/>
    <dgm:cxn modelId="{5FEDDF9F-67A2-47BD-8603-9F61DF4CB305}" type="presParOf" srcId="{3D970932-EF5E-4AB5-B17B-0DFDD73CABC4}" destId="{D32EB960-C8A5-47EC-9866-D915B413D977}" srcOrd="27" destOrd="0" presId="urn:microsoft.com/office/officeart/2005/8/layout/cycle8"/>
    <dgm:cxn modelId="{02B6511E-4BFE-4409-B42B-31C824C1903E}" type="presParOf" srcId="{3D970932-EF5E-4AB5-B17B-0DFDD73CABC4}" destId="{D764A9BC-CD75-48B7-A14C-559CF0B314B8}" srcOrd="28" destOrd="0" presId="urn:microsoft.com/office/officeart/2005/8/layout/cycle8"/>
    <dgm:cxn modelId="{F8F89E51-FCF9-4986-BB02-A6D6E8CF0630}" type="presParOf" srcId="{3D970932-EF5E-4AB5-B17B-0DFDD73CABC4}" destId="{0E048AF3-A41F-4D7D-BDBA-570A67BF466E}" srcOrd="2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0A90EDE-B85A-4F2E-9B3A-E805FA7684D0}" type="doc">
      <dgm:prSet loTypeId="urn:microsoft.com/office/officeart/2005/8/layout/cycle4#9" loCatId="cycle" qsTypeId="urn:microsoft.com/office/officeart/2005/8/quickstyle/simple4" qsCatId="simple" csTypeId="urn:microsoft.com/office/officeart/2005/8/colors/colorful1#9" csCatId="colorful" phldr="1"/>
      <dgm:spPr>
        <a:scene3d>
          <a:camera prst="orthographicFront"/>
          <a:lightRig rig="flat" dir="t"/>
        </a:scene3d>
      </dgm:spPr>
      <dgm:t>
        <a:bodyPr/>
        <a:lstStyle/>
        <a:p>
          <a:endParaRPr lang="en-US"/>
        </a:p>
      </dgm:t>
    </dgm:pt>
    <dgm:pt modelId="{01A072CB-524D-4C21-8950-74965966C735}">
      <dgm:prSet phldrT="[Text]" custT="1"/>
      <dgm:spPr>
        <a:gradFill rotWithShape="0">
          <a:gsLst>
            <a:gs pos="0">
              <a:schemeClr val="accent2">
                <a:lumMod val="60000"/>
                <a:lumOff val="40000"/>
              </a:schemeClr>
            </a:gs>
            <a:gs pos="80000">
              <a:schemeClr val="accent2">
                <a:lumMod val="40000"/>
                <a:lumOff val="60000"/>
              </a:schemeClr>
            </a:gs>
            <a:gs pos="100000">
              <a:schemeClr val="accent2">
                <a:hueOff val="0"/>
                <a:satOff val="0"/>
                <a:lumOff val="0"/>
                <a:alphaOff val="0"/>
                <a:shade val="94000"/>
                <a:satMod val="135000"/>
              </a:schemeClr>
            </a:gs>
          </a:gsLst>
        </a:gradFill>
        <a:scene3d>
          <a:camera prst="orthographicFront"/>
          <a:lightRig rig="flat" dir="t"/>
        </a:scene3d>
        <a:sp3d>
          <a:bevelT w="63500"/>
        </a:sp3d>
      </dgm:spPr>
      <dgm:t>
        <a:bodyPr lIns="0" tIns="0" rIns="0" bIns="0" anchor="ctr"/>
        <a:lstStyle/>
        <a:p>
          <a:pPr algn="l"/>
          <a:endParaRPr lang="en-US" sz="900" dirty="0"/>
        </a:p>
      </dgm:t>
    </dgm:pt>
    <dgm:pt modelId="{DD87A8CA-12AA-4D57-B934-DCE75F06C275}" type="parTrans" cxnId="{D6B8CCD7-C645-487A-86B7-B88D4E731F77}">
      <dgm:prSet/>
      <dgm:spPr/>
      <dgm:t>
        <a:bodyPr/>
        <a:lstStyle/>
        <a:p>
          <a:endParaRPr lang="en-US"/>
        </a:p>
      </dgm:t>
    </dgm:pt>
    <dgm:pt modelId="{63352DF1-2BE5-4FAF-B51E-8BABCE66FFD1}" type="sibTrans" cxnId="{D6B8CCD7-C645-487A-86B7-B88D4E731F77}">
      <dgm:prSet/>
      <dgm:spPr/>
      <dgm:t>
        <a:bodyPr/>
        <a:lstStyle/>
        <a:p>
          <a:endParaRPr lang="en-US"/>
        </a:p>
      </dgm:t>
    </dgm:pt>
    <dgm:pt modelId="{0F1C74FD-E26F-44C5-9BE8-5D68D92576F4}">
      <dgm:prSet phldrT="[Text]" custT="1"/>
      <dgm:spPr>
        <a:gradFill rotWithShape="0">
          <a:gsLst>
            <a:gs pos="0">
              <a:schemeClr val="accent3">
                <a:lumMod val="40000"/>
                <a:lumOff val="60000"/>
              </a:schemeClr>
            </a:gs>
            <a:gs pos="80000">
              <a:schemeClr val="accent3">
                <a:lumMod val="40000"/>
                <a:lumOff val="60000"/>
              </a:schemeClr>
            </a:gs>
            <a:gs pos="100000">
              <a:schemeClr val="accent3">
                <a:hueOff val="0"/>
                <a:satOff val="0"/>
                <a:lumOff val="0"/>
                <a:alphaOff val="0"/>
                <a:shade val="94000"/>
                <a:satMod val="135000"/>
              </a:schemeClr>
            </a:gs>
          </a:gsLst>
        </a:gradFill>
        <a:scene3d>
          <a:camera prst="orthographicFront"/>
          <a:lightRig rig="flat" dir="t"/>
        </a:scene3d>
        <a:sp3d>
          <a:bevelT w="63500"/>
        </a:sp3d>
      </dgm:spPr>
      <dgm:t>
        <a:bodyPr anchor="t"/>
        <a:lstStyle/>
        <a:p>
          <a:pPr algn="r"/>
          <a:endParaRPr lang="en-AU" sz="1000" b="1" dirty="0" smtClean="0"/>
        </a:p>
      </dgm:t>
    </dgm:pt>
    <dgm:pt modelId="{67F677DA-3E82-4B35-AFE4-A85104F38247}" type="parTrans" cxnId="{88D47991-63B5-4378-BF1F-723B827D39C0}">
      <dgm:prSet/>
      <dgm:spPr/>
      <dgm:t>
        <a:bodyPr/>
        <a:lstStyle/>
        <a:p>
          <a:endParaRPr lang="en-US"/>
        </a:p>
      </dgm:t>
    </dgm:pt>
    <dgm:pt modelId="{633C7BF3-E887-44D5-AC06-F995DFFD8C1D}" type="sibTrans" cxnId="{88D47991-63B5-4378-BF1F-723B827D39C0}">
      <dgm:prSet/>
      <dgm:spPr/>
      <dgm:t>
        <a:bodyPr/>
        <a:lstStyle/>
        <a:p>
          <a:endParaRPr lang="en-US"/>
        </a:p>
      </dgm:t>
    </dgm:pt>
    <dgm:pt modelId="{7F1DBFDB-D9C4-4E9D-ABD6-E92FDD0DC40C}">
      <dgm:prSet phldrT="[Text]" custT="1"/>
      <dgm:spPr>
        <a:solidFill>
          <a:schemeClr val="accent4">
            <a:lumMod val="60000"/>
            <a:lumOff val="40000"/>
          </a:schemeClr>
        </a:solidFill>
        <a:scene3d>
          <a:camera prst="orthographicFront"/>
          <a:lightRig rig="flat" dir="t"/>
        </a:scene3d>
        <a:sp3d>
          <a:bevelT w="63500"/>
        </a:sp3d>
      </dgm:spPr>
      <dgm:t>
        <a:bodyPr lIns="91440" rIns="0" anchor="ctr"/>
        <a:lstStyle/>
        <a:p>
          <a:pPr algn="ctr"/>
          <a:endParaRPr lang="en-AU" sz="1650" b="1" dirty="0" smtClean="0"/>
        </a:p>
        <a:p>
          <a:pPr algn="ctr"/>
          <a:endParaRPr lang="en-US" sz="1650" dirty="0"/>
        </a:p>
      </dgm:t>
    </dgm:pt>
    <dgm:pt modelId="{55674E77-E169-4F7F-A8FD-6C0F4E965A11}" type="parTrans" cxnId="{13511A4C-9B47-49C8-9C6D-B6B985B2A2CD}">
      <dgm:prSet/>
      <dgm:spPr/>
      <dgm:t>
        <a:bodyPr/>
        <a:lstStyle/>
        <a:p>
          <a:endParaRPr lang="en-US"/>
        </a:p>
      </dgm:t>
    </dgm:pt>
    <dgm:pt modelId="{841367A1-0823-4A28-A57A-5F75514A2AF6}" type="sibTrans" cxnId="{13511A4C-9B47-49C8-9C6D-B6B985B2A2CD}">
      <dgm:prSet/>
      <dgm:spPr/>
      <dgm:t>
        <a:bodyPr/>
        <a:lstStyle/>
        <a:p>
          <a:endParaRPr lang="en-US"/>
        </a:p>
      </dgm:t>
    </dgm:pt>
    <dgm:pt modelId="{BCF6547A-FAF5-4DC7-BAC2-051C9822FF18}">
      <dgm:prSet phldrT="[Text]" custT="1"/>
      <dgm:spPr>
        <a:solidFill>
          <a:srgbClr val="0099CC"/>
        </a:solidFill>
        <a:scene3d>
          <a:camera prst="orthographicFront"/>
          <a:lightRig rig="flat" dir="t"/>
        </a:scene3d>
        <a:sp3d>
          <a:bevelT w="63500"/>
        </a:sp3d>
      </dgm:spPr>
      <dgm:t>
        <a:bodyPr lIns="0" tIns="0" rIns="0" bIns="0" anchor="b"/>
        <a:lstStyle/>
        <a:p>
          <a:pPr algn="l"/>
          <a:endParaRPr lang="en-AU" sz="1000" b="1" dirty="0" smtClean="0"/>
        </a:p>
        <a:p>
          <a:pPr algn="l"/>
          <a:endParaRPr lang="en-US" sz="1000" dirty="0"/>
        </a:p>
      </dgm:t>
    </dgm:pt>
    <dgm:pt modelId="{42462995-AA09-4B40-AA42-86B6D578E602}" type="parTrans" cxnId="{C992AD98-CE50-4079-B605-C96F9F834309}">
      <dgm:prSet/>
      <dgm:spPr/>
      <dgm:t>
        <a:bodyPr/>
        <a:lstStyle/>
        <a:p>
          <a:endParaRPr lang="en-US"/>
        </a:p>
      </dgm:t>
    </dgm:pt>
    <dgm:pt modelId="{0D5E29AB-B41B-481A-A8DA-6BC356ECDFAF}" type="sibTrans" cxnId="{C992AD98-CE50-4079-B605-C96F9F834309}">
      <dgm:prSet/>
      <dgm:spPr/>
      <dgm:t>
        <a:bodyPr/>
        <a:lstStyle/>
        <a:p>
          <a:endParaRPr lang="en-US"/>
        </a:p>
      </dgm:t>
    </dgm:pt>
    <dgm:pt modelId="{40590533-6DD8-4F4F-ADC1-871D283BCF18}" type="pres">
      <dgm:prSet presAssocID="{50A90EDE-B85A-4F2E-9B3A-E805FA7684D0}" presName="cycleMatrixDiagram" presStyleCnt="0">
        <dgm:presLayoutVars>
          <dgm:chMax val="1"/>
          <dgm:dir/>
          <dgm:animLvl val="lvl"/>
          <dgm:resizeHandles val="exact"/>
        </dgm:presLayoutVars>
      </dgm:prSet>
      <dgm:spPr/>
      <dgm:t>
        <a:bodyPr/>
        <a:lstStyle/>
        <a:p>
          <a:endParaRPr lang="en-US"/>
        </a:p>
      </dgm:t>
    </dgm:pt>
    <dgm:pt modelId="{3BEDD4EB-E00B-4D45-9517-946C52177D64}" type="pres">
      <dgm:prSet presAssocID="{50A90EDE-B85A-4F2E-9B3A-E805FA7684D0}" presName="children" presStyleCnt="0"/>
      <dgm:spPr>
        <a:scene3d>
          <a:camera prst="orthographicFront"/>
          <a:lightRig rig="flat" dir="t"/>
        </a:scene3d>
        <a:sp3d>
          <a:bevelT w="6350"/>
        </a:sp3d>
      </dgm:spPr>
      <dgm:t>
        <a:bodyPr/>
        <a:lstStyle/>
        <a:p>
          <a:endParaRPr lang="en-US"/>
        </a:p>
      </dgm:t>
    </dgm:pt>
    <dgm:pt modelId="{D1EE0943-2539-4624-92A8-E48AA814B6B1}" type="pres">
      <dgm:prSet presAssocID="{50A90EDE-B85A-4F2E-9B3A-E805FA7684D0}" presName="childPlaceholder" presStyleCnt="0"/>
      <dgm:spPr>
        <a:scene3d>
          <a:camera prst="orthographicFront"/>
          <a:lightRig rig="flat" dir="t"/>
        </a:scene3d>
        <a:sp3d>
          <a:bevelT w="6350"/>
        </a:sp3d>
      </dgm:spPr>
      <dgm:t>
        <a:bodyPr/>
        <a:lstStyle/>
        <a:p>
          <a:endParaRPr lang="en-US"/>
        </a:p>
      </dgm:t>
    </dgm:pt>
    <dgm:pt modelId="{ABAEF94B-3E36-415C-8F50-7364E1F8844A}" type="pres">
      <dgm:prSet presAssocID="{50A90EDE-B85A-4F2E-9B3A-E805FA7684D0}" presName="circle" presStyleCnt="0"/>
      <dgm:spPr>
        <a:scene3d>
          <a:camera prst="orthographicFront"/>
          <a:lightRig rig="flat" dir="t"/>
        </a:scene3d>
        <a:sp3d>
          <a:bevelT w="6350"/>
        </a:sp3d>
      </dgm:spPr>
      <dgm:t>
        <a:bodyPr/>
        <a:lstStyle/>
        <a:p>
          <a:endParaRPr lang="en-US"/>
        </a:p>
      </dgm:t>
    </dgm:pt>
    <dgm:pt modelId="{C2446192-4BB9-4631-AB0B-4079712BB44D}" type="pres">
      <dgm:prSet presAssocID="{50A90EDE-B85A-4F2E-9B3A-E805FA7684D0}" presName="quadrant1" presStyleLbl="node1" presStyleIdx="0" presStyleCnt="4" custLinFactNeighborX="4765" custLinFactNeighborY="-2836">
        <dgm:presLayoutVars>
          <dgm:chMax val="1"/>
          <dgm:bulletEnabled val="1"/>
        </dgm:presLayoutVars>
      </dgm:prSet>
      <dgm:spPr/>
      <dgm:t>
        <a:bodyPr/>
        <a:lstStyle/>
        <a:p>
          <a:endParaRPr lang="en-US"/>
        </a:p>
      </dgm:t>
    </dgm:pt>
    <dgm:pt modelId="{4C995695-2804-485C-9E38-75D081752F7B}" type="pres">
      <dgm:prSet presAssocID="{50A90EDE-B85A-4F2E-9B3A-E805FA7684D0}" presName="quadrant2" presStyleLbl="node1" presStyleIdx="1" presStyleCnt="4" custLinFactNeighborX="146" custLinFactNeighborY="-2836">
        <dgm:presLayoutVars>
          <dgm:chMax val="1"/>
          <dgm:bulletEnabled val="1"/>
        </dgm:presLayoutVars>
      </dgm:prSet>
      <dgm:spPr/>
      <dgm:t>
        <a:bodyPr/>
        <a:lstStyle/>
        <a:p>
          <a:endParaRPr lang="en-US"/>
        </a:p>
      </dgm:t>
    </dgm:pt>
    <dgm:pt modelId="{78429853-46C2-4EE8-AE56-32F6BF219547}" type="pres">
      <dgm:prSet presAssocID="{50A90EDE-B85A-4F2E-9B3A-E805FA7684D0}" presName="quadrant3" presStyleLbl="node1" presStyleIdx="2" presStyleCnt="4" custScaleX="45385" custScaleY="36993" custLinFactNeighborX="-1869" custLinFactNeighborY="-5371">
        <dgm:presLayoutVars>
          <dgm:chMax val="1"/>
          <dgm:bulletEnabled val="1"/>
        </dgm:presLayoutVars>
      </dgm:prSet>
      <dgm:spPr/>
      <dgm:t>
        <a:bodyPr/>
        <a:lstStyle/>
        <a:p>
          <a:endParaRPr lang="en-US"/>
        </a:p>
      </dgm:t>
    </dgm:pt>
    <dgm:pt modelId="{EBD9264F-94FA-48D9-BF75-121015479589}" type="pres">
      <dgm:prSet presAssocID="{50A90EDE-B85A-4F2E-9B3A-E805FA7684D0}" presName="quadrant4" presStyleLbl="node1" presStyleIdx="3" presStyleCnt="4" custScaleX="49844" custScaleY="69621" custLinFactNeighborX="-38047" custLinFactNeighborY="9445">
        <dgm:presLayoutVars>
          <dgm:chMax val="1"/>
          <dgm:bulletEnabled val="1"/>
        </dgm:presLayoutVars>
      </dgm:prSet>
      <dgm:spPr/>
      <dgm:t>
        <a:bodyPr/>
        <a:lstStyle/>
        <a:p>
          <a:endParaRPr lang="en-US"/>
        </a:p>
      </dgm:t>
    </dgm:pt>
    <dgm:pt modelId="{8AFB81C9-9A9B-43E4-A1B4-6CBE6B319846}" type="pres">
      <dgm:prSet presAssocID="{50A90EDE-B85A-4F2E-9B3A-E805FA7684D0}" presName="quadrantPlaceholder" presStyleCnt="0"/>
      <dgm:spPr>
        <a:scene3d>
          <a:camera prst="orthographicFront"/>
          <a:lightRig rig="flat" dir="t"/>
        </a:scene3d>
        <a:sp3d>
          <a:bevelT w="6350"/>
        </a:sp3d>
      </dgm:spPr>
      <dgm:t>
        <a:bodyPr/>
        <a:lstStyle/>
        <a:p>
          <a:endParaRPr lang="en-US"/>
        </a:p>
      </dgm:t>
    </dgm:pt>
    <dgm:pt modelId="{14837637-716D-4EF6-BC29-80E932DBCBA3}" type="pres">
      <dgm:prSet presAssocID="{50A90EDE-B85A-4F2E-9B3A-E805FA7684D0}" presName="center1" presStyleLbl="fgShp" presStyleIdx="0" presStyleCnt="2"/>
      <dgm:spPr>
        <a:scene3d>
          <a:camera prst="orthographicFront"/>
          <a:lightRig rig="flat" dir="t"/>
        </a:scene3d>
        <a:sp3d>
          <a:bevelT w="6350"/>
        </a:sp3d>
      </dgm:spPr>
      <dgm:t>
        <a:bodyPr/>
        <a:lstStyle/>
        <a:p>
          <a:endParaRPr lang="en-US"/>
        </a:p>
      </dgm:t>
    </dgm:pt>
    <dgm:pt modelId="{D82128C9-0DCE-4CF4-8111-4DE7E187062F}" type="pres">
      <dgm:prSet presAssocID="{50A90EDE-B85A-4F2E-9B3A-E805FA7684D0}" presName="center2" presStyleLbl="fgShp" presStyleIdx="1" presStyleCnt="2"/>
      <dgm:spPr>
        <a:scene3d>
          <a:camera prst="orthographicFront"/>
          <a:lightRig rig="flat" dir="t"/>
        </a:scene3d>
        <a:sp3d>
          <a:bevelT w="6350"/>
        </a:sp3d>
      </dgm:spPr>
      <dgm:t>
        <a:bodyPr/>
        <a:lstStyle/>
        <a:p>
          <a:endParaRPr lang="en-US"/>
        </a:p>
      </dgm:t>
    </dgm:pt>
  </dgm:ptLst>
  <dgm:cxnLst>
    <dgm:cxn modelId="{4D97DAC3-5B87-4FAE-B55A-9071278A6165}" type="presOf" srcId="{01A072CB-524D-4C21-8950-74965966C735}" destId="{C2446192-4BB9-4631-AB0B-4079712BB44D}" srcOrd="0" destOrd="0" presId="urn:microsoft.com/office/officeart/2005/8/layout/cycle4#9"/>
    <dgm:cxn modelId="{7DE55FEE-4B28-4D37-A5AE-A4AB6D406A24}" type="presOf" srcId="{50A90EDE-B85A-4F2E-9B3A-E805FA7684D0}" destId="{40590533-6DD8-4F4F-ADC1-871D283BCF18}" srcOrd="0" destOrd="0" presId="urn:microsoft.com/office/officeart/2005/8/layout/cycle4#9"/>
    <dgm:cxn modelId="{88D47991-63B5-4378-BF1F-723B827D39C0}" srcId="{50A90EDE-B85A-4F2E-9B3A-E805FA7684D0}" destId="{0F1C74FD-E26F-44C5-9BE8-5D68D92576F4}" srcOrd="1" destOrd="0" parTransId="{67F677DA-3E82-4B35-AFE4-A85104F38247}" sibTransId="{633C7BF3-E887-44D5-AC06-F995DFFD8C1D}"/>
    <dgm:cxn modelId="{CA06AD14-E0EF-4B8D-8344-744BB27A52CD}" type="presOf" srcId="{BCF6547A-FAF5-4DC7-BAC2-051C9822FF18}" destId="{EBD9264F-94FA-48D9-BF75-121015479589}" srcOrd="0" destOrd="0" presId="urn:microsoft.com/office/officeart/2005/8/layout/cycle4#9"/>
    <dgm:cxn modelId="{13511A4C-9B47-49C8-9C6D-B6B985B2A2CD}" srcId="{50A90EDE-B85A-4F2E-9B3A-E805FA7684D0}" destId="{7F1DBFDB-D9C4-4E9D-ABD6-E92FDD0DC40C}" srcOrd="2" destOrd="0" parTransId="{55674E77-E169-4F7F-A8FD-6C0F4E965A11}" sibTransId="{841367A1-0823-4A28-A57A-5F75514A2AF6}"/>
    <dgm:cxn modelId="{C992AD98-CE50-4079-B605-C96F9F834309}" srcId="{50A90EDE-B85A-4F2E-9B3A-E805FA7684D0}" destId="{BCF6547A-FAF5-4DC7-BAC2-051C9822FF18}" srcOrd="3" destOrd="0" parTransId="{42462995-AA09-4B40-AA42-86B6D578E602}" sibTransId="{0D5E29AB-B41B-481A-A8DA-6BC356ECDFAF}"/>
    <dgm:cxn modelId="{F3A6918B-B95C-496F-9EE2-3203BA5F8749}" type="presOf" srcId="{7F1DBFDB-D9C4-4E9D-ABD6-E92FDD0DC40C}" destId="{78429853-46C2-4EE8-AE56-32F6BF219547}" srcOrd="0" destOrd="0" presId="urn:microsoft.com/office/officeart/2005/8/layout/cycle4#9"/>
    <dgm:cxn modelId="{D6B8CCD7-C645-487A-86B7-B88D4E731F77}" srcId="{50A90EDE-B85A-4F2E-9B3A-E805FA7684D0}" destId="{01A072CB-524D-4C21-8950-74965966C735}" srcOrd="0" destOrd="0" parTransId="{DD87A8CA-12AA-4D57-B934-DCE75F06C275}" sibTransId="{63352DF1-2BE5-4FAF-B51E-8BABCE66FFD1}"/>
    <dgm:cxn modelId="{295AB13A-9C03-4815-BEB9-65BEF3414B05}" type="presOf" srcId="{0F1C74FD-E26F-44C5-9BE8-5D68D92576F4}" destId="{4C995695-2804-485C-9E38-75D081752F7B}" srcOrd="0" destOrd="0" presId="urn:microsoft.com/office/officeart/2005/8/layout/cycle4#9"/>
    <dgm:cxn modelId="{2AE1591B-7979-47FA-86F6-AA0CD2F6253C}" type="presParOf" srcId="{40590533-6DD8-4F4F-ADC1-871D283BCF18}" destId="{3BEDD4EB-E00B-4D45-9517-946C52177D64}" srcOrd="0" destOrd="0" presId="urn:microsoft.com/office/officeart/2005/8/layout/cycle4#9"/>
    <dgm:cxn modelId="{3DCFCB29-F09B-45EA-AB28-8026858982A3}" type="presParOf" srcId="{3BEDD4EB-E00B-4D45-9517-946C52177D64}" destId="{D1EE0943-2539-4624-92A8-E48AA814B6B1}" srcOrd="0" destOrd="0" presId="urn:microsoft.com/office/officeart/2005/8/layout/cycle4#9"/>
    <dgm:cxn modelId="{D86B024B-778F-414F-A6B9-3BC523E7B244}" type="presParOf" srcId="{40590533-6DD8-4F4F-ADC1-871D283BCF18}" destId="{ABAEF94B-3E36-415C-8F50-7364E1F8844A}" srcOrd="1" destOrd="0" presId="urn:microsoft.com/office/officeart/2005/8/layout/cycle4#9"/>
    <dgm:cxn modelId="{CC7A9F52-B117-484F-AC7E-D47A8DE63DFB}" type="presParOf" srcId="{ABAEF94B-3E36-415C-8F50-7364E1F8844A}" destId="{C2446192-4BB9-4631-AB0B-4079712BB44D}" srcOrd="0" destOrd="0" presId="urn:microsoft.com/office/officeart/2005/8/layout/cycle4#9"/>
    <dgm:cxn modelId="{5080A1A4-2E51-43B8-8158-4BF53C333E32}" type="presParOf" srcId="{ABAEF94B-3E36-415C-8F50-7364E1F8844A}" destId="{4C995695-2804-485C-9E38-75D081752F7B}" srcOrd="1" destOrd="0" presId="urn:microsoft.com/office/officeart/2005/8/layout/cycle4#9"/>
    <dgm:cxn modelId="{2659C7B0-9B8D-4536-BC3C-333A51043A3E}" type="presParOf" srcId="{ABAEF94B-3E36-415C-8F50-7364E1F8844A}" destId="{78429853-46C2-4EE8-AE56-32F6BF219547}" srcOrd="2" destOrd="0" presId="urn:microsoft.com/office/officeart/2005/8/layout/cycle4#9"/>
    <dgm:cxn modelId="{BA8047D4-F5F8-4BAD-B084-4C5C72C16283}" type="presParOf" srcId="{ABAEF94B-3E36-415C-8F50-7364E1F8844A}" destId="{EBD9264F-94FA-48D9-BF75-121015479589}" srcOrd="3" destOrd="0" presId="urn:microsoft.com/office/officeart/2005/8/layout/cycle4#9"/>
    <dgm:cxn modelId="{9935083C-CA91-49E0-819C-06329DB67096}" type="presParOf" srcId="{ABAEF94B-3E36-415C-8F50-7364E1F8844A}" destId="{8AFB81C9-9A9B-43E4-A1B4-6CBE6B319846}" srcOrd="4" destOrd="0" presId="urn:microsoft.com/office/officeart/2005/8/layout/cycle4#9"/>
    <dgm:cxn modelId="{431686CE-6EED-40D1-9E9A-FABB016F694B}" type="presParOf" srcId="{40590533-6DD8-4F4F-ADC1-871D283BCF18}" destId="{14837637-716D-4EF6-BC29-80E932DBCBA3}" srcOrd="2" destOrd="0" presId="urn:microsoft.com/office/officeart/2005/8/layout/cycle4#9"/>
    <dgm:cxn modelId="{84ED5BCC-BEC0-4734-BE50-9B3520CE21EB}" type="presParOf" srcId="{40590533-6DD8-4F4F-ADC1-871D283BCF18}" destId="{D82128C9-0DCE-4CF4-8111-4DE7E187062F}" srcOrd="3" destOrd="0" presId="urn:microsoft.com/office/officeart/2005/8/layout/cycle4#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0A90EDE-B85A-4F2E-9B3A-E805FA7684D0}" type="doc">
      <dgm:prSet loTypeId="urn:microsoft.com/office/officeart/2005/8/layout/cycle4#10" loCatId="cycle" qsTypeId="urn:microsoft.com/office/officeart/2005/8/quickstyle/simple4" qsCatId="simple" csTypeId="urn:microsoft.com/office/officeart/2005/8/colors/colorful1#10" csCatId="colorful" phldr="1"/>
      <dgm:spPr>
        <a:scene3d>
          <a:camera prst="orthographicFront"/>
          <a:lightRig rig="flat" dir="t"/>
        </a:scene3d>
      </dgm:spPr>
      <dgm:t>
        <a:bodyPr/>
        <a:lstStyle/>
        <a:p>
          <a:endParaRPr lang="en-US"/>
        </a:p>
      </dgm:t>
    </dgm:pt>
    <dgm:pt modelId="{01A072CB-524D-4C21-8950-74965966C735}">
      <dgm:prSet phldrT="[Text]" custT="1"/>
      <dgm:spPr>
        <a:gradFill rotWithShape="0">
          <a:gsLst>
            <a:gs pos="0">
              <a:schemeClr val="accent2">
                <a:lumMod val="60000"/>
                <a:lumOff val="40000"/>
              </a:schemeClr>
            </a:gs>
            <a:gs pos="80000">
              <a:schemeClr val="accent2">
                <a:lumMod val="40000"/>
                <a:lumOff val="60000"/>
              </a:schemeClr>
            </a:gs>
            <a:gs pos="100000">
              <a:schemeClr val="accent2">
                <a:hueOff val="0"/>
                <a:satOff val="0"/>
                <a:lumOff val="0"/>
                <a:alphaOff val="0"/>
                <a:shade val="94000"/>
                <a:satMod val="135000"/>
              </a:schemeClr>
            </a:gs>
          </a:gsLst>
        </a:gradFill>
        <a:scene3d>
          <a:camera prst="orthographicFront"/>
          <a:lightRig rig="flat" dir="t"/>
        </a:scene3d>
        <a:sp3d>
          <a:bevelT w="63500"/>
        </a:sp3d>
      </dgm:spPr>
      <dgm:t>
        <a:bodyPr lIns="0" tIns="0" rIns="0" bIns="0" anchor="ctr"/>
        <a:lstStyle/>
        <a:p>
          <a:pPr algn="l"/>
          <a:endParaRPr lang="en-US" sz="900" dirty="0"/>
        </a:p>
      </dgm:t>
    </dgm:pt>
    <dgm:pt modelId="{DD87A8CA-12AA-4D57-B934-DCE75F06C275}" type="parTrans" cxnId="{D6B8CCD7-C645-487A-86B7-B88D4E731F77}">
      <dgm:prSet/>
      <dgm:spPr/>
      <dgm:t>
        <a:bodyPr/>
        <a:lstStyle/>
        <a:p>
          <a:endParaRPr lang="en-US"/>
        </a:p>
      </dgm:t>
    </dgm:pt>
    <dgm:pt modelId="{63352DF1-2BE5-4FAF-B51E-8BABCE66FFD1}" type="sibTrans" cxnId="{D6B8CCD7-C645-487A-86B7-B88D4E731F77}">
      <dgm:prSet/>
      <dgm:spPr/>
      <dgm:t>
        <a:bodyPr/>
        <a:lstStyle/>
        <a:p>
          <a:endParaRPr lang="en-US"/>
        </a:p>
      </dgm:t>
    </dgm:pt>
    <dgm:pt modelId="{0F1C74FD-E26F-44C5-9BE8-5D68D92576F4}">
      <dgm:prSet phldrT="[Text]" custT="1"/>
      <dgm:spPr>
        <a:gradFill rotWithShape="0">
          <a:gsLst>
            <a:gs pos="0">
              <a:schemeClr val="accent3">
                <a:lumMod val="40000"/>
                <a:lumOff val="60000"/>
              </a:schemeClr>
            </a:gs>
            <a:gs pos="80000">
              <a:schemeClr val="accent3">
                <a:lumMod val="40000"/>
                <a:lumOff val="60000"/>
              </a:schemeClr>
            </a:gs>
            <a:gs pos="100000">
              <a:schemeClr val="accent3">
                <a:hueOff val="0"/>
                <a:satOff val="0"/>
                <a:lumOff val="0"/>
                <a:alphaOff val="0"/>
                <a:shade val="94000"/>
                <a:satMod val="135000"/>
              </a:schemeClr>
            </a:gs>
          </a:gsLst>
        </a:gradFill>
        <a:scene3d>
          <a:camera prst="orthographicFront"/>
          <a:lightRig rig="flat" dir="t"/>
        </a:scene3d>
        <a:sp3d>
          <a:bevelT w="63500"/>
        </a:sp3d>
      </dgm:spPr>
      <dgm:t>
        <a:bodyPr anchor="t"/>
        <a:lstStyle/>
        <a:p>
          <a:pPr algn="r"/>
          <a:endParaRPr lang="en-AU" sz="1000" b="1" dirty="0" smtClean="0"/>
        </a:p>
      </dgm:t>
    </dgm:pt>
    <dgm:pt modelId="{67F677DA-3E82-4B35-AFE4-A85104F38247}" type="parTrans" cxnId="{88D47991-63B5-4378-BF1F-723B827D39C0}">
      <dgm:prSet/>
      <dgm:spPr/>
      <dgm:t>
        <a:bodyPr/>
        <a:lstStyle/>
        <a:p>
          <a:endParaRPr lang="en-US"/>
        </a:p>
      </dgm:t>
    </dgm:pt>
    <dgm:pt modelId="{633C7BF3-E887-44D5-AC06-F995DFFD8C1D}" type="sibTrans" cxnId="{88D47991-63B5-4378-BF1F-723B827D39C0}">
      <dgm:prSet/>
      <dgm:spPr/>
      <dgm:t>
        <a:bodyPr/>
        <a:lstStyle/>
        <a:p>
          <a:endParaRPr lang="en-US"/>
        </a:p>
      </dgm:t>
    </dgm:pt>
    <dgm:pt modelId="{7F1DBFDB-D9C4-4E9D-ABD6-E92FDD0DC40C}">
      <dgm:prSet phldrT="[Text]" custT="1"/>
      <dgm:spPr>
        <a:solidFill>
          <a:schemeClr val="accent4">
            <a:lumMod val="60000"/>
            <a:lumOff val="40000"/>
          </a:schemeClr>
        </a:solidFill>
        <a:scene3d>
          <a:camera prst="orthographicFront"/>
          <a:lightRig rig="flat" dir="t"/>
        </a:scene3d>
        <a:sp3d>
          <a:bevelT w="63500"/>
        </a:sp3d>
      </dgm:spPr>
      <dgm:t>
        <a:bodyPr lIns="91440" rIns="0" anchor="ctr"/>
        <a:lstStyle/>
        <a:p>
          <a:pPr algn="ctr"/>
          <a:endParaRPr lang="en-AU" sz="1650" b="1" dirty="0" smtClean="0"/>
        </a:p>
        <a:p>
          <a:pPr algn="ctr"/>
          <a:endParaRPr lang="en-US" sz="1650" dirty="0"/>
        </a:p>
      </dgm:t>
    </dgm:pt>
    <dgm:pt modelId="{55674E77-E169-4F7F-A8FD-6C0F4E965A11}" type="parTrans" cxnId="{13511A4C-9B47-49C8-9C6D-B6B985B2A2CD}">
      <dgm:prSet/>
      <dgm:spPr/>
      <dgm:t>
        <a:bodyPr/>
        <a:lstStyle/>
        <a:p>
          <a:endParaRPr lang="en-US"/>
        </a:p>
      </dgm:t>
    </dgm:pt>
    <dgm:pt modelId="{841367A1-0823-4A28-A57A-5F75514A2AF6}" type="sibTrans" cxnId="{13511A4C-9B47-49C8-9C6D-B6B985B2A2CD}">
      <dgm:prSet/>
      <dgm:spPr/>
      <dgm:t>
        <a:bodyPr/>
        <a:lstStyle/>
        <a:p>
          <a:endParaRPr lang="en-US"/>
        </a:p>
      </dgm:t>
    </dgm:pt>
    <dgm:pt modelId="{BCF6547A-FAF5-4DC7-BAC2-051C9822FF18}">
      <dgm:prSet phldrT="[Text]" custT="1"/>
      <dgm:spPr>
        <a:solidFill>
          <a:srgbClr val="0099CC"/>
        </a:solidFill>
        <a:scene3d>
          <a:camera prst="orthographicFront"/>
          <a:lightRig rig="flat" dir="t"/>
        </a:scene3d>
        <a:sp3d>
          <a:bevelT w="63500"/>
        </a:sp3d>
      </dgm:spPr>
      <dgm:t>
        <a:bodyPr lIns="0" tIns="0" rIns="0" bIns="0" anchor="b"/>
        <a:lstStyle/>
        <a:p>
          <a:pPr algn="l"/>
          <a:endParaRPr lang="en-AU" sz="1000" b="1" dirty="0" smtClean="0"/>
        </a:p>
        <a:p>
          <a:pPr algn="l"/>
          <a:endParaRPr lang="en-US" sz="1000" dirty="0"/>
        </a:p>
      </dgm:t>
    </dgm:pt>
    <dgm:pt modelId="{42462995-AA09-4B40-AA42-86B6D578E602}" type="parTrans" cxnId="{C992AD98-CE50-4079-B605-C96F9F834309}">
      <dgm:prSet/>
      <dgm:spPr/>
      <dgm:t>
        <a:bodyPr/>
        <a:lstStyle/>
        <a:p>
          <a:endParaRPr lang="en-US"/>
        </a:p>
      </dgm:t>
    </dgm:pt>
    <dgm:pt modelId="{0D5E29AB-B41B-481A-A8DA-6BC356ECDFAF}" type="sibTrans" cxnId="{C992AD98-CE50-4079-B605-C96F9F834309}">
      <dgm:prSet/>
      <dgm:spPr/>
      <dgm:t>
        <a:bodyPr/>
        <a:lstStyle/>
        <a:p>
          <a:endParaRPr lang="en-US"/>
        </a:p>
      </dgm:t>
    </dgm:pt>
    <dgm:pt modelId="{40590533-6DD8-4F4F-ADC1-871D283BCF18}" type="pres">
      <dgm:prSet presAssocID="{50A90EDE-B85A-4F2E-9B3A-E805FA7684D0}" presName="cycleMatrixDiagram" presStyleCnt="0">
        <dgm:presLayoutVars>
          <dgm:chMax val="1"/>
          <dgm:dir/>
          <dgm:animLvl val="lvl"/>
          <dgm:resizeHandles val="exact"/>
        </dgm:presLayoutVars>
      </dgm:prSet>
      <dgm:spPr/>
      <dgm:t>
        <a:bodyPr/>
        <a:lstStyle/>
        <a:p>
          <a:endParaRPr lang="en-US"/>
        </a:p>
      </dgm:t>
    </dgm:pt>
    <dgm:pt modelId="{3BEDD4EB-E00B-4D45-9517-946C52177D64}" type="pres">
      <dgm:prSet presAssocID="{50A90EDE-B85A-4F2E-9B3A-E805FA7684D0}" presName="children" presStyleCnt="0"/>
      <dgm:spPr>
        <a:scene3d>
          <a:camera prst="orthographicFront"/>
          <a:lightRig rig="flat" dir="t"/>
        </a:scene3d>
        <a:sp3d>
          <a:bevelT w="6350"/>
        </a:sp3d>
      </dgm:spPr>
      <dgm:t>
        <a:bodyPr/>
        <a:lstStyle/>
        <a:p>
          <a:endParaRPr lang="en-US"/>
        </a:p>
      </dgm:t>
    </dgm:pt>
    <dgm:pt modelId="{D1EE0943-2539-4624-92A8-E48AA814B6B1}" type="pres">
      <dgm:prSet presAssocID="{50A90EDE-B85A-4F2E-9B3A-E805FA7684D0}" presName="childPlaceholder" presStyleCnt="0"/>
      <dgm:spPr>
        <a:scene3d>
          <a:camera prst="orthographicFront"/>
          <a:lightRig rig="flat" dir="t"/>
        </a:scene3d>
        <a:sp3d>
          <a:bevelT w="6350"/>
        </a:sp3d>
      </dgm:spPr>
      <dgm:t>
        <a:bodyPr/>
        <a:lstStyle/>
        <a:p>
          <a:endParaRPr lang="en-US"/>
        </a:p>
      </dgm:t>
    </dgm:pt>
    <dgm:pt modelId="{ABAEF94B-3E36-415C-8F50-7364E1F8844A}" type="pres">
      <dgm:prSet presAssocID="{50A90EDE-B85A-4F2E-9B3A-E805FA7684D0}" presName="circle" presStyleCnt="0"/>
      <dgm:spPr>
        <a:scene3d>
          <a:camera prst="orthographicFront"/>
          <a:lightRig rig="flat" dir="t"/>
        </a:scene3d>
        <a:sp3d>
          <a:bevelT w="6350"/>
        </a:sp3d>
      </dgm:spPr>
      <dgm:t>
        <a:bodyPr/>
        <a:lstStyle/>
        <a:p>
          <a:endParaRPr lang="en-US"/>
        </a:p>
      </dgm:t>
    </dgm:pt>
    <dgm:pt modelId="{C2446192-4BB9-4631-AB0B-4079712BB44D}" type="pres">
      <dgm:prSet presAssocID="{50A90EDE-B85A-4F2E-9B3A-E805FA7684D0}" presName="quadrant1" presStyleLbl="node1" presStyleIdx="0" presStyleCnt="4" custLinFactNeighborX="4765" custLinFactNeighborY="-2836">
        <dgm:presLayoutVars>
          <dgm:chMax val="1"/>
          <dgm:bulletEnabled val="1"/>
        </dgm:presLayoutVars>
      </dgm:prSet>
      <dgm:spPr/>
      <dgm:t>
        <a:bodyPr/>
        <a:lstStyle/>
        <a:p>
          <a:endParaRPr lang="en-US"/>
        </a:p>
      </dgm:t>
    </dgm:pt>
    <dgm:pt modelId="{4C995695-2804-485C-9E38-75D081752F7B}" type="pres">
      <dgm:prSet presAssocID="{50A90EDE-B85A-4F2E-9B3A-E805FA7684D0}" presName="quadrant2" presStyleLbl="node1" presStyleIdx="1" presStyleCnt="4" custLinFactNeighborX="146" custLinFactNeighborY="-2836">
        <dgm:presLayoutVars>
          <dgm:chMax val="1"/>
          <dgm:bulletEnabled val="1"/>
        </dgm:presLayoutVars>
      </dgm:prSet>
      <dgm:spPr/>
      <dgm:t>
        <a:bodyPr/>
        <a:lstStyle/>
        <a:p>
          <a:endParaRPr lang="en-US"/>
        </a:p>
      </dgm:t>
    </dgm:pt>
    <dgm:pt modelId="{78429853-46C2-4EE8-AE56-32F6BF219547}" type="pres">
      <dgm:prSet presAssocID="{50A90EDE-B85A-4F2E-9B3A-E805FA7684D0}" presName="quadrant3" presStyleLbl="node1" presStyleIdx="2" presStyleCnt="4" custScaleX="45385" custScaleY="36993" custLinFactNeighborX="-1869" custLinFactNeighborY="-5371">
        <dgm:presLayoutVars>
          <dgm:chMax val="1"/>
          <dgm:bulletEnabled val="1"/>
        </dgm:presLayoutVars>
      </dgm:prSet>
      <dgm:spPr/>
      <dgm:t>
        <a:bodyPr/>
        <a:lstStyle/>
        <a:p>
          <a:endParaRPr lang="en-US"/>
        </a:p>
      </dgm:t>
    </dgm:pt>
    <dgm:pt modelId="{EBD9264F-94FA-48D9-BF75-121015479589}" type="pres">
      <dgm:prSet presAssocID="{50A90EDE-B85A-4F2E-9B3A-E805FA7684D0}" presName="quadrant4" presStyleLbl="node1" presStyleIdx="3" presStyleCnt="4" custScaleX="49844" custScaleY="69621" custLinFactNeighborX="-38047" custLinFactNeighborY="9445">
        <dgm:presLayoutVars>
          <dgm:chMax val="1"/>
          <dgm:bulletEnabled val="1"/>
        </dgm:presLayoutVars>
      </dgm:prSet>
      <dgm:spPr/>
      <dgm:t>
        <a:bodyPr/>
        <a:lstStyle/>
        <a:p>
          <a:endParaRPr lang="en-US"/>
        </a:p>
      </dgm:t>
    </dgm:pt>
    <dgm:pt modelId="{8AFB81C9-9A9B-43E4-A1B4-6CBE6B319846}" type="pres">
      <dgm:prSet presAssocID="{50A90EDE-B85A-4F2E-9B3A-E805FA7684D0}" presName="quadrantPlaceholder" presStyleCnt="0"/>
      <dgm:spPr>
        <a:scene3d>
          <a:camera prst="orthographicFront"/>
          <a:lightRig rig="flat" dir="t"/>
        </a:scene3d>
        <a:sp3d>
          <a:bevelT w="6350"/>
        </a:sp3d>
      </dgm:spPr>
      <dgm:t>
        <a:bodyPr/>
        <a:lstStyle/>
        <a:p>
          <a:endParaRPr lang="en-US"/>
        </a:p>
      </dgm:t>
    </dgm:pt>
    <dgm:pt modelId="{14837637-716D-4EF6-BC29-80E932DBCBA3}" type="pres">
      <dgm:prSet presAssocID="{50A90EDE-B85A-4F2E-9B3A-E805FA7684D0}" presName="center1" presStyleLbl="fgShp" presStyleIdx="0" presStyleCnt="2"/>
      <dgm:spPr>
        <a:scene3d>
          <a:camera prst="orthographicFront"/>
          <a:lightRig rig="flat" dir="t"/>
        </a:scene3d>
        <a:sp3d>
          <a:bevelT w="6350"/>
        </a:sp3d>
      </dgm:spPr>
      <dgm:t>
        <a:bodyPr/>
        <a:lstStyle/>
        <a:p>
          <a:endParaRPr lang="en-US"/>
        </a:p>
      </dgm:t>
    </dgm:pt>
    <dgm:pt modelId="{D82128C9-0DCE-4CF4-8111-4DE7E187062F}" type="pres">
      <dgm:prSet presAssocID="{50A90EDE-B85A-4F2E-9B3A-E805FA7684D0}" presName="center2" presStyleLbl="fgShp" presStyleIdx="1" presStyleCnt="2"/>
      <dgm:spPr>
        <a:scene3d>
          <a:camera prst="orthographicFront"/>
          <a:lightRig rig="flat" dir="t"/>
        </a:scene3d>
        <a:sp3d>
          <a:bevelT w="6350"/>
        </a:sp3d>
      </dgm:spPr>
      <dgm:t>
        <a:bodyPr/>
        <a:lstStyle/>
        <a:p>
          <a:endParaRPr lang="en-US"/>
        </a:p>
      </dgm:t>
    </dgm:pt>
  </dgm:ptLst>
  <dgm:cxnLst>
    <dgm:cxn modelId="{9BD1A1D3-C735-43C8-92CB-F300FCFF4407}" type="presOf" srcId="{BCF6547A-FAF5-4DC7-BAC2-051C9822FF18}" destId="{EBD9264F-94FA-48D9-BF75-121015479589}" srcOrd="0" destOrd="0" presId="urn:microsoft.com/office/officeart/2005/8/layout/cycle4#10"/>
    <dgm:cxn modelId="{5B732ABA-AD33-4BB8-9343-E1B942284597}" type="presOf" srcId="{0F1C74FD-E26F-44C5-9BE8-5D68D92576F4}" destId="{4C995695-2804-485C-9E38-75D081752F7B}" srcOrd="0" destOrd="0" presId="urn:microsoft.com/office/officeart/2005/8/layout/cycle4#10"/>
    <dgm:cxn modelId="{88D47991-63B5-4378-BF1F-723B827D39C0}" srcId="{50A90EDE-B85A-4F2E-9B3A-E805FA7684D0}" destId="{0F1C74FD-E26F-44C5-9BE8-5D68D92576F4}" srcOrd="1" destOrd="0" parTransId="{67F677DA-3E82-4B35-AFE4-A85104F38247}" sibTransId="{633C7BF3-E887-44D5-AC06-F995DFFD8C1D}"/>
    <dgm:cxn modelId="{23BA846F-1590-4245-98FC-89CE39EAE6EA}" type="presOf" srcId="{50A90EDE-B85A-4F2E-9B3A-E805FA7684D0}" destId="{40590533-6DD8-4F4F-ADC1-871D283BCF18}" srcOrd="0" destOrd="0" presId="urn:microsoft.com/office/officeart/2005/8/layout/cycle4#10"/>
    <dgm:cxn modelId="{B45FB18A-8249-46F3-90D5-F933CE66985D}" type="presOf" srcId="{01A072CB-524D-4C21-8950-74965966C735}" destId="{C2446192-4BB9-4631-AB0B-4079712BB44D}" srcOrd="0" destOrd="0" presId="urn:microsoft.com/office/officeart/2005/8/layout/cycle4#10"/>
    <dgm:cxn modelId="{13511A4C-9B47-49C8-9C6D-B6B985B2A2CD}" srcId="{50A90EDE-B85A-4F2E-9B3A-E805FA7684D0}" destId="{7F1DBFDB-D9C4-4E9D-ABD6-E92FDD0DC40C}" srcOrd="2" destOrd="0" parTransId="{55674E77-E169-4F7F-A8FD-6C0F4E965A11}" sibTransId="{841367A1-0823-4A28-A57A-5F75514A2AF6}"/>
    <dgm:cxn modelId="{C992AD98-CE50-4079-B605-C96F9F834309}" srcId="{50A90EDE-B85A-4F2E-9B3A-E805FA7684D0}" destId="{BCF6547A-FAF5-4DC7-BAC2-051C9822FF18}" srcOrd="3" destOrd="0" parTransId="{42462995-AA09-4B40-AA42-86B6D578E602}" sibTransId="{0D5E29AB-B41B-481A-A8DA-6BC356ECDFAF}"/>
    <dgm:cxn modelId="{D6B8CCD7-C645-487A-86B7-B88D4E731F77}" srcId="{50A90EDE-B85A-4F2E-9B3A-E805FA7684D0}" destId="{01A072CB-524D-4C21-8950-74965966C735}" srcOrd="0" destOrd="0" parTransId="{DD87A8CA-12AA-4D57-B934-DCE75F06C275}" sibTransId="{63352DF1-2BE5-4FAF-B51E-8BABCE66FFD1}"/>
    <dgm:cxn modelId="{9B5F1BDA-6217-4037-95E3-2997F8E5273B}" type="presOf" srcId="{7F1DBFDB-D9C4-4E9D-ABD6-E92FDD0DC40C}" destId="{78429853-46C2-4EE8-AE56-32F6BF219547}" srcOrd="0" destOrd="0" presId="urn:microsoft.com/office/officeart/2005/8/layout/cycle4#10"/>
    <dgm:cxn modelId="{BB4208FF-CB85-4197-8319-3CA1B7EBE2FD}" type="presParOf" srcId="{40590533-6DD8-4F4F-ADC1-871D283BCF18}" destId="{3BEDD4EB-E00B-4D45-9517-946C52177D64}" srcOrd="0" destOrd="0" presId="urn:microsoft.com/office/officeart/2005/8/layout/cycle4#10"/>
    <dgm:cxn modelId="{68A65AA9-B2D0-44A7-BD39-33911E9D93FD}" type="presParOf" srcId="{3BEDD4EB-E00B-4D45-9517-946C52177D64}" destId="{D1EE0943-2539-4624-92A8-E48AA814B6B1}" srcOrd="0" destOrd="0" presId="urn:microsoft.com/office/officeart/2005/8/layout/cycle4#10"/>
    <dgm:cxn modelId="{80B1B260-D8FB-4B62-8C14-7903CDBA74C3}" type="presParOf" srcId="{40590533-6DD8-4F4F-ADC1-871D283BCF18}" destId="{ABAEF94B-3E36-415C-8F50-7364E1F8844A}" srcOrd="1" destOrd="0" presId="urn:microsoft.com/office/officeart/2005/8/layout/cycle4#10"/>
    <dgm:cxn modelId="{6D49A8A2-D5FE-476D-BDF6-8DDBEA397A9C}" type="presParOf" srcId="{ABAEF94B-3E36-415C-8F50-7364E1F8844A}" destId="{C2446192-4BB9-4631-AB0B-4079712BB44D}" srcOrd="0" destOrd="0" presId="urn:microsoft.com/office/officeart/2005/8/layout/cycle4#10"/>
    <dgm:cxn modelId="{6B7867A3-B9CB-40EC-B818-6EBBEA880C4F}" type="presParOf" srcId="{ABAEF94B-3E36-415C-8F50-7364E1F8844A}" destId="{4C995695-2804-485C-9E38-75D081752F7B}" srcOrd="1" destOrd="0" presId="urn:microsoft.com/office/officeart/2005/8/layout/cycle4#10"/>
    <dgm:cxn modelId="{D11F86FD-F69F-4C9E-853F-BDEE5E775D92}" type="presParOf" srcId="{ABAEF94B-3E36-415C-8F50-7364E1F8844A}" destId="{78429853-46C2-4EE8-AE56-32F6BF219547}" srcOrd="2" destOrd="0" presId="urn:microsoft.com/office/officeart/2005/8/layout/cycle4#10"/>
    <dgm:cxn modelId="{F45A7867-E011-42BD-9E22-342F724BEA2E}" type="presParOf" srcId="{ABAEF94B-3E36-415C-8F50-7364E1F8844A}" destId="{EBD9264F-94FA-48D9-BF75-121015479589}" srcOrd="3" destOrd="0" presId="urn:microsoft.com/office/officeart/2005/8/layout/cycle4#10"/>
    <dgm:cxn modelId="{6130D57C-058B-4978-98BC-E1C27F88832E}" type="presParOf" srcId="{ABAEF94B-3E36-415C-8F50-7364E1F8844A}" destId="{8AFB81C9-9A9B-43E4-A1B4-6CBE6B319846}" srcOrd="4" destOrd="0" presId="urn:microsoft.com/office/officeart/2005/8/layout/cycle4#10"/>
    <dgm:cxn modelId="{7EF77F84-EB8B-44ED-854D-D9A1F77E24CC}" type="presParOf" srcId="{40590533-6DD8-4F4F-ADC1-871D283BCF18}" destId="{14837637-716D-4EF6-BC29-80E932DBCBA3}" srcOrd="2" destOrd="0" presId="urn:microsoft.com/office/officeart/2005/8/layout/cycle4#10"/>
    <dgm:cxn modelId="{B6072365-B8E7-4716-B1B8-36B23C1CA529}" type="presParOf" srcId="{40590533-6DD8-4F4F-ADC1-871D283BCF18}" destId="{D82128C9-0DCE-4CF4-8111-4DE7E187062F}" srcOrd="3" destOrd="0" presId="urn:microsoft.com/office/officeart/2005/8/layout/cycle4#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0A90EDE-B85A-4F2E-9B3A-E805FA7684D0}" type="doc">
      <dgm:prSet loTypeId="urn:microsoft.com/office/officeart/2005/8/layout/cycle4#11" loCatId="cycle" qsTypeId="urn:microsoft.com/office/officeart/2005/8/quickstyle/simple4" qsCatId="simple" csTypeId="urn:microsoft.com/office/officeart/2005/8/colors/colorful1#11" csCatId="colorful" phldr="1"/>
      <dgm:spPr>
        <a:scene3d>
          <a:camera prst="orthographicFront"/>
          <a:lightRig rig="flat" dir="t"/>
        </a:scene3d>
      </dgm:spPr>
      <dgm:t>
        <a:bodyPr/>
        <a:lstStyle/>
        <a:p>
          <a:endParaRPr lang="en-US"/>
        </a:p>
      </dgm:t>
    </dgm:pt>
    <dgm:pt modelId="{01A072CB-524D-4C21-8950-74965966C735}">
      <dgm:prSet phldrT="[Text]" custT="1"/>
      <dgm:spPr>
        <a:gradFill rotWithShape="0">
          <a:gsLst>
            <a:gs pos="0">
              <a:schemeClr val="accent2">
                <a:lumMod val="60000"/>
                <a:lumOff val="40000"/>
              </a:schemeClr>
            </a:gs>
            <a:gs pos="80000">
              <a:schemeClr val="accent2">
                <a:lumMod val="40000"/>
                <a:lumOff val="60000"/>
              </a:schemeClr>
            </a:gs>
            <a:gs pos="100000">
              <a:schemeClr val="accent2">
                <a:hueOff val="0"/>
                <a:satOff val="0"/>
                <a:lumOff val="0"/>
                <a:alphaOff val="0"/>
                <a:shade val="94000"/>
                <a:satMod val="135000"/>
              </a:schemeClr>
            </a:gs>
          </a:gsLst>
        </a:gradFill>
        <a:scene3d>
          <a:camera prst="orthographicFront"/>
          <a:lightRig rig="flat" dir="t"/>
        </a:scene3d>
        <a:sp3d>
          <a:bevelT w="63500"/>
        </a:sp3d>
      </dgm:spPr>
      <dgm:t>
        <a:bodyPr lIns="0" tIns="0" rIns="0" bIns="0" anchor="ctr"/>
        <a:lstStyle/>
        <a:p>
          <a:pPr algn="l"/>
          <a:endParaRPr lang="en-US" sz="900" dirty="0"/>
        </a:p>
      </dgm:t>
    </dgm:pt>
    <dgm:pt modelId="{DD87A8CA-12AA-4D57-B934-DCE75F06C275}" type="parTrans" cxnId="{D6B8CCD7-C645-487A-86B7-B88D4E731F77}">
      <dgm:prSet/>
      <dgm:spPr/>
      <dgm:t>
        <a:bodyPr/>
        <a:lstStyle/>
        <a:p>
          <a:endParaRPr lang="en-US"/>
        </a:p>
      </dgm:t>
    </dgm:pt>
    <dgm:pt modelId="{63352DF1-2BE5-4FAF-B51E-8BABCE66FFD1}" type="sibTrans" cxnId="{D6B8CCD7-C645-487A-86B7-B88D4E731F77}">
      <dgm:prSet/>
      <dgm:spPr/>
      <dgm:t>
        <a:bodyPr/>
        <a:lstStyle/>
        <a:p>
          <a:endParaRPr lang="en-US"/>
        </a:p>
      </dgm:t>
    </dgm:pt>
    <dgm:pt modelId="{0F1C74FD-E26F-44C5-9BE8-5D68D92576F4}">
      <dgm:prSet phldrT="[Text]" custT="1"/>
      <dgm:spPr>
        <a:gradFill rotWithShape="0">
          <a:gsLst>
            <a:gs pos="0">
              <a:schemeClr val="accent3">
                <a:lumMod val="40000"/>
                <a:lumOff val="60000"/>
              </a:schemeClr>
            </a:gs>
            <a:gs pos="80000">
              <a:schemeClr val="accent3">
                <a:lumMod val="40000"/>
                <a:lumOff val="60000"/>
              </a:schemeClr>
            </a:gs>
            <a:gs pos="100000">
              <a:schemeClr val="accent3">
                <a:hueOff val="0"/>
                <a:satOff val="0"/>
                <a:lumOff val="0"/>
                <a:alphaOff val="0"/>
                <a:shade val="94000"/>
                <a:satMod val="135000"/>
              </a:schemeClr>
            </a:gs>
          </a:gsLst>
        </a:gradFill>
        <a:scene3d>
          <a:camera prst="orthographicFront"/>
          <a:lightRig rig="flat" dir="t"/>
        </a:scene3d>
        <a:sp3d>
          <a:bevelT w="63500"/>
        </a:sp3d>
      </dgm:spPr>
      <dgm:t>
        <a:bodyPr anchor="t"/>
        <a:lstStyle/>
        <a:p>
          <a:pPr algn="r"/>
          <a:endParaRPr lang="en-AU" sz="1000" b="1" dirty="0" smtClean="0"/>
        </a:p>
      </dgm:t>
    </dgm:pt>
    <dgm:pt modelId="{67F677DA-3E82-4B35-AFE4-A85104F38247}" type="parTrans" cxnId="{88D47991-63B5-4378-BF1F-723B827D39C0}">
      <dgm:prSet/>
      <dgm:spPr/>
      <dgm:t>
        <a:bodyPr/>
        <a:lstStyle/>
        <a:p>
          <a:endParaRPr lang="en-US"/>
        </a:p>
      </dgm:t>
    </dgm:pt>
    <dgm:pt modelId="{633C7BF3-E887-44D5-AC06-F995DFFD8C1D}" type="sibTrans" cxnId="{88D47991-63B5-4378-BF1F-723B827D39C0}">
      <dgm:prSet/>
      <dgm:spPr/>
      <dgm:t>
        <a:bodyPr/>
        <a:lstStyle/>
        <a:p>
          <a:endParaRPr lang="en-US"/>
        </a:p>
      </dgm:t>
    </dgm:pt>
    <dgm:pt modelId="{7F1DBFDB-D9C4-4E9D-ABD6-E92FDD0DC40C}">
      <dgm:prSet phldrT="[Text]" custT="1"/>
      <dgm:spPr>
        <a:solidFill>
          <a:schemeClr val="accent4">
            <a:lumMod val="60000"/>
            <a:lumOff val="40000"/>
          </a:schemeClr>
        </a:solidFill>
        <a:scene3d>
          <a:camera prst="orthographicFront"/>
          <a:lightRig rig="flat" dir="t"/>
        </a:scene3d>
        <a:sp3d>
          <a:bevelT w="63500"/>
        </a:sp3d>
      </dgm:spPr>
      <dgm:t>
        <a:bodyPr lIns="91440" rIns="0" anchor="ctr"/>
        <a:lstStyle/>
        <a:p>
          <a:pPr algn="ctr"/>
          <a:endParaRPr lang="en-AU" sz="1650" b="1" dirty="0" smtClean="0"/>
        </a:p>
        <a:p>
          <a:pPr algn="ctr"/>
          <a:endParaRPr lang="en-US" sz="1650" dirty="0"/>
        </a:p>
      </dgm:t>
    </dgm:pt>
    <dgm:pt modelId="{55674E77-E169-4F7F-A8FD-6C0F4E965A11}" type="parTrans" cxnId="{13511A4C-9B47-49C8-9C6D-B6B985B2A2CD}">
      <dgm:prSet/>
      <dgm:spPr/>
      <dgm:t>
        <a:bodyPr/>
        <a:lstStyle/>
        <a:p>
          <a:endParaRPr lang="en-US"/>
        </a:p>
      </dgm:t>
    </dgm:pt>
    <dgm:pt modelId="{841367A1-0823-4A28-A57A-5F75514A2AF6}" type="sibTrans" cxnId="{13511A4C-9B47-49C8-9C6D-B6B985B2A2CD}">
      <dgm:prSet/>
      <dgm:spPr/>
      <dgm:t>
        <a:bodyPr/>
        <a:lstStyle/>
        <a:p>
          <a:endParaRPr lang="en-US"/>
        </a:p>
      </dgm:t>
    </dgm:pt>
    <dgm:pt modelId="{BCF6547A-FAF5-4DC7-BAC2-051C9822FF18}">
      <dgm:prSet phldrT="[Text]" custT="1"/>
      <dgm:spPr>
        <a:solidFill>
          <a:schemeClr val="accent5">
            <a:lumMod val="40000"/>
            <a:lumOff val="60000"/>
          </a:schemeClr>
        </a:solidFill>
        <a:scene3d>
          <a:camera prst="orthographicFront"/>
          <a:lightRig rig="flat" dir="t"/>
        </a:scene3d>
        <a:sp3d>
          <a:bevelT w="63500"/>
        </a:sp3d>
      </dgm:spPr>
      <dgm:t>
        <a:bodyPr lIns="0" tIns="0" rIns="0" bIns="0" anchor="b"/>
        <a:lstStyle/>
        <a:p>
          <a:pPr algn="l"/>
          <a:endParaRPr lang="en-AU" sz="1000" b="1" dirty="0" smtClean="0"/>
        </a:p>
        <a:p>
          <a:pPr algn="l"/>
          <a:endParaRPr lang="en-US" sz="1000" dirty="0"/>
        </a:p>
      </dgm:t>
    </dgm:pt>
    <dgm:pt modelId="{42462995-AA09-4B40-AA42-86B6D578E602}" type="parTrans" cxnId="{C992AD98-CE50-4079-B605-C96F9F834309}">
      <dgm:prSet/>
      <dgm:spPr/>
      <dgm:t>
        <a:bodyPr/>
        <a:lstStyle/>
        <a:p>
          <a:endParaRPr lang="en-US"/>
        </a:p>
      </dgm:t>
    </dgm:pt>
    <dgm:pt modelId="{0D5E29AB-B41B-481A-A8DA-6BC356ECDFAF}" type="sibTrans" cxnId="{C992AD98-CE50-4079-B605-C96F9F834309}">
      <dgm:prSet/>
      <dgm:spPr/>
      <dgm:t>
        <a:bodyPr/>
        <a:lstStyle/>
        <a:p>
          <a:endParaRPr lang="en-US"/>
        </a:p>
      </dgm:t>
    </dgm:pt>
    <dgm:pt modelId="{40590533-6DD8-4F4F-ADC1-871D283BCF18}" type="pres">
      <dgm:prSet presAssocID="{50A90EDE-B85A-4F2E-9B3A-E805FA7684D0}" presName="cycleMatrixDiagram" presStyleCnt="0">
        <dgm:presLayoutVars>
          <dgm:chMax val="1"/>
          <dgm:dir/>
          <dgm:animLvl val="lvl"/>
          <dgm:resizeHandles val="exact"/>
        </dgm:presLayoutVars>
      </dgm:prSet>
      <dgm:spPr/>
      <dgm:t>
        <a:bodyPr/>
        <a:lstStyle/>
        <a:p>
          <a:endParaRPr lang="en-US"/>
        </a:p>
      </dgm:t>
    </dgm:pt>
    <dgm:pt modelId="{3BEDD4EB-E00B-4D45-9517-946C52177D64}" type="pres">
      <dgm:prSet presAssocID="{50A90EDE-B85A-4F2E-9B3A-E805FA7684D0}" presName="children" presStyleCnt="0"/>
      <dgm:spPr>
        <a:scene3d>
          <a:camera prst="orthographicFront"/>
          <a:lightRig rig="flat" dir="t"/>
        </a:scene3d>
        <a:sp3d>
          <a:bevelT w="6350"/>
        </a:sp3d>
      </dgm:spPr>
      <dgm:t>
        <a:bodyPr/>
        <a:lstStyle/>
        <a:p>
          <a:endParaRPr lang="en-US"/>
        </a:p>
      </dgm:t>
    </dgm:pt>
    <dgm:pt modelId="{D1EE0943-2539-4624-92A8-E48AA814B6B1}" type="pres">
      <dgm:prSet presAssocID="{50A90EDE-B85A-4F2E-9B3A-E805FA7684D0}" presName="childPlaceholder" presStyleCnt="0"/>
      <dgm:spPr>
        <a:scene3d>
          <a:camera prst="orthographicFront"/>
          <a:lightRig rig="flat" dir="t"/>
        </a:scene3d>
        <a:sp3d>
          <a:bevelT w="6350"/>
        </a:sp3d>
      </dgm:spPr>
      <dgm:t>
        <a:bodyPr/>
        <a:lstStyle/>
        <a:p>
          <a:endParaRPr lang="en-US"/>
        </a:p>
      </dgm:t>
    </dgm:pt>
    <dgm:pt modelId="{ABAEF94B-3E36-415C-8F50-7364E1F8844A}" type="pres">
      <dgm:prSet presAssocID="{50A90EDE-B85A-4F2E-9B3A-E805FA7684D0}" presName="circle" presStyleCnt="0"/>
      <dgm:spPr>
        <a:scene3d>
          <a:camera prst="orthographicFront"/>
          <a:lightRig rig="flat" dir="t"/>
        </a:scene3d>
        <a:sp3d>
          <a:bevelT w="6350"/>
        </a:sp3d>
      </dgm:spPr>
      <dgm:t>
        <a:bodyPr/>
        <a:lstStyle/>
        <a:p>
          <a:endParaRPr lang="en-US"/>
        </a:p>
      </dgm:t>
    </dgm:pt>
    <dgm:pt modelId="{C2446192-4BB9-4631-AB0B-4079712BB44D}" type="pres">
      <dgm:prSet presAssocID="{50A90EDE-B85A-4F2E-9B3A-E805FA7684D0}" presName="quadrant1" presStyleLbl="node1" presStyleIdx="0" presStyleCnt="4" custScaleX="10408" custScaleY="25610" custLinFactNeighborX="4765" custLinFactNeighborY="-2836">
        <dgm:presLayoutVars>
          <dgm:chMax val="1"/>
          <dgm:bulletEnabled val="1"/>
        </dgm:presLayoutVars>
      </dgm:prSet>
      <dgm:spPr/>
      <dgm:t>
        <a:bodyPr/>
        <a:lstStyle/>
        <a:p>
          <a:endParaRPr lang="en-US"/>
        </a:p>
      </dgm:t>
    </dgm:pt>
    <dgm:pt modelId="{4C995695-2804-485C-9E38-75D081752F7B}" type="pres">
      <dgm:prSet presAssocID="{50A90EDE-B85A-4F2E-9B3A-E805FA7684D0}" presName="quadrant2" presStyleLbl="node1" presStyleIdx="1" presStyleCnt="4" custLinFactNeighborX="146" custLinFactNeighborY="-2836">
        <dgm:presLayoutVars>
          <dgm:chMax val="1"/>
          <dgm:bulletEnabled val="1"/>
        </dgm:presLayoutVars>
      </dgm:prSet>
      <dgm:spPr/>
      <dgm:t>
        <a:bodyPr/>
        <a:lstStyle/>
        <a:p>
          <a:endParaRPr lang="en-US"/>
        </a:p>
      </dgm:t>
    </dgm:pt>
    <dgm:pt modelId="{78429853-46C2-4EE8-AE56-32F6BF219547}" type="pres">
      <dgm:prSet presAssocID="{50A90EDE-B85A-4F2E-9B3A-E805FA7684D0}" presName="quadrant3" presStyleLbl="node1" presStyleIdx="2" presStyleCnt="4" custScaleX="45385" custScaleY="36993" custLinFactNeighborX="-1869" custLinFactNeighborY="-5371">
        <dgm:presLayoutVars>
          <dgm:chMax val="1"/>
          <dgm:bulletEnabled val="1"/>
        </dgm:presLayoutVars>
      </dgm:prSet>
      <dgm:spPr/>
      <dgm:t>
        <a:bodyPr/>
        <a:lstStyle/>
        <a:p>
          <a:endParaRPr lang="en-US"/>
        </a:p>
      </dgm:t>
    </dgm:pt>
    <dgm:pt modelId="{EBD9264F-94FA-48D9-BF75-121015479589}" type="pres">
      <dgm:prSet presAssocID="{50A90EDE-B85A-4F2E-9B3A-E805FA7684D0}" presName="quadrant4" presStyleLbl="node1" presStyleIdx="3" presStyleCnt="4" custScaleX="104121" custScaleY="99739" custLinFactNeighborX="8142" custLinFactNeighborY="-13987">
        <dgm:presLayoutVars>
          <dgm:chMax val="1"/>
          <dgm:bulletEnabled val="1"/>
        </dgm:presLayoutVars>
      </dgm:prSet>
      <dgm:spPr/>
      <dgm:t>
        <a:bodyPr/>
        <a:lstStyle/>
        <a:p>
          <a:endParaRPr lang="en-US"/>
        </a:p>
      </dgm:t>
    </dgm:pt>
    <dgm:pt modelId="{8AFB81C9-9A9B-43E4-A1B4-6CBE6B319846}" type="pres">
      <dgm:prSet presAssocID="{50A90EDE-B85A-4F2E-9B3A-E805FA7684D0}" presName="quadrantPlaceholder" presStyleCnt="0"/>
      <dgm:spPr>
        <a:scene3d>
          <a:camera prst="orthographicFront"/>
          <a:lightRig rig="flat" dir="t"/>
        </a:scene3d>
        <a:sp3d>
          <a:bevelT w="6350"/>
        </a:sp3d>
      </dgm:spPr>
      <dgm:t>
        <a:bodyPr/>
        <a:lstStyle/>
        <a:p>
          <a:endParaRPr lang="en-US"/>
        </a:p>
      </dgm:t>
    </dgm:pt>
    <dgm:pt modelId="{14837637-716D-4EF6-BC29-80E932DBCBA3}" type="pres">
      <dgm:prSet presAssocID="{50A90EDE-B85A-4F2E-9B3A-E805FA7684D0}" presName="center1" presStyleLbl="fgShp" presStyleIdx="0" presStyleCnt="2"/>
      <dgm:spPr>
        <a:scene3d>
          <a:camera prst="orthographicFront"/>
          <a:lightRig rig="flat" dir="t"/>
        </a:scene3d>
        <a:sp3d>
          <a:bevelT w="6350"/>
        </a:sp3d>
      </dgm:spPr>
      <dgm:t>
        <a:bodyPr/>
        <a:lstStyle/>
        <a:p>
          <a:endParaRPr lang="en-US"/>
        </a:p>
      </dgm:t>
    </dgm:pt>
    <dgm:pt modelId="{D82128C9-0DCE-4CF4-8111-4DE7E187062F}" type="pres">
      <dgm:prSet presAssocID="{50A90EDE-B85A-4F2E-9B3A-E805FA7684D0}" presName="center2" presStyleLbl="fgShp" presStyleIdx="1" presStyleCnt="2"/>
      <dgm:spPr>
        <a:scene3d>
          <a:camera prst="orthographicFront"/>
          <a:lightRig rig="flat" dir="t"/>
        </a:scene3d>
        <a:sp3d>
          <a:bevelT w="6350"/>
        </a:sp3d>
      </dgm:spPr>
      <dgm:t>
        <a:bodyPr/>
        <a:lstStyle/>
        <a:p>
          <a:endParaRPr lang="en-US"/>
        </a:p>
      </dgm:t>
    </dgm:pt>
  </dgm:ptLst>
  <dgm:cxnLst>
    <dgm:cxn modelId="{25A1B6EB-4916-4641-AD57-EC0867AF4C6E}" type="presOf" srcId="{01A072CB-524D-4C21-8950-74965966C735}" destId="{C2446192-4BB9-4631-AB0B-4079712BB44D}" srcOrd="0" destOrd="0" presId="urn:microsoft.com/office/officeart/2005/8/layout/cycle4#11"/>
    <dgm:cxn modelId="{13511A4C-9B47-49C8-9C6D-B6B985B2A2CD}" srcId="{50A90EDE-B85A-4F2E-9B3A-E805FA7684D0}" destId="{7F1DBFDB-D9C4-4E9D-ABD6-E92FDD0DC40C}" srcOrd="2" destOrd="0" parTransId="{55674E77-E169-4F7F-A8FD-6C0F4E965A11}" sibTransId="{841367A1-0823-4A28-A57A-5F75514A2AF6}"/>
    <dgm:cxn modelId="{EBD10F32-2287-47BA-BAA2-CF6290D5A630}" type="presOf" srcId="{50A90EDE-B85A-4F2E-9B3A-E805FA7684D0}" destId="{40590533-6DD8-4F4F-ADC1-871D283BCF18}" srcOrd="0" destOrd="0" presId="urn:microsoft.com/office/officeart/2005/8/layout/cycle4#11"/>
    <dgm:cxn modelId="{1E75EC2D-8559-4AC5-BAFD-3E738CEC6AE3}" type="presOf" srcId="{BCF6547A-FAF5-4DC7-BAC2-051C9822FF18}" destId="{EBD9264F-94FA-48D9-BF75-121015479589}" srcOrd="0" destOrd="0" presId="urn:microsoft.com/office/officeart/2005/8/layout/cycle4#11"/>
    <dgm:cxn modelId="{D6B8CCD7-C645-487A-86B7-B88D4E731F77}" srcId="{50A90EDE-B85A-4F2E-9B3A-E805FA7684D0}" destId="{01A072CB-524D-4C21-8950-74965966C735}" srcOrd="0" destOrd="0" parTransId="{DD87A8CA-12AA-4D57-B934-DCE75F06C275}" sibTransId="{63352DF1-2BE5-4FAF-B51E-8BABCE66FFD1}"/>
    <dgm:cxn modelId="{179B9ED7-E99A-47C3-BBEE-859A6161B8E7}" type="presOf" srcId="{0F1C74FD-E26F-44C5-9BE8-5D68D92576F4}" destId="{4C995695-2804-485C-9E38-75D081752F7B}" srcOrd="0" destOrd="0" presId="urn:microsoft.com/office/officeart/2005/8/layout/cycle4#11"/>
    <dgm:cxn modelId="{88D47991-63B5-4378-BF1F-723B827D39C0}" srcId="{50A90EDE-B85A-4F2E-9B3A-E805FA7684D0}" destId="{0F1C74FD-E26F-44C5-9BE8-5D68D92576F4}" srcOrd="1" destOrd="0" parTransId="{67F677DA-3E82-4B35-AFE4-A85104F38247}" sibTransId="{633C7BF3-E887-44D5-AC06-F995DFFD8C1D}"/>
    <dgm:cxn modelId="{1F816FB9-EC28-4B60-A9DC-78121047C350}" type="presOf" srcId="{7F1DBFDB-D9C4-4E9D-ABD6-E92FDD0DC40C}" destId="{78429853-46C2-4EE8-AE56-32F6BF219547}" srcOrd="0" destOrd="0" presId="urn:microsoft.com/office/officeart/2005/8/layout/cycle4#11"/>
    <dgm:cxn modelId="{C992AD98-CE50-4079-B605-C96F9F834309}" srcId="{50A90EDE-B85A-4F2E-9B3A-E805FA7684D0}" destId="{BCF6547A-FAF5-4DC7-BAC2-051C9822FF18}" srcOrd="3" destOrd="0" parTransId="{42462995-AA09-4B40-AA42-86B6D578E602}" sibTransId="{0D5E29AB-B41B-481A-A8DA-6BC356ECDFAF}"/>
    <dgm:cxn modelId="{43251EC9-EDA0-4124-AF05-8A322D285860}" type="presParOf" srcId="{40590533-6DD8-4F4F-ADC1-871D283BCF18}" destId="{3BEDD4EB-E00B-4D45-9517-946C52177D64}" srcOrd="0" destOrd="0" presId="urn:microsoft.com/office/officeart/2005/8/layout/cycle4#11"/>
    <dgm:cxn modelId="{CAE1B7AB-D767-493D-A116-A1141196D179}" type="presParOf" srcId="{3BEDD4EB-E00B-4D45-9517-946C52177D64}" destId="{D1EE0943-2539-4624-92A8-E48AA814B6B1}" srcOrd="0" destOrd="0" presId="urn:microsoft.com/office/officeart/2005/8/layout/cycle4#11"/>
    <dgm:cxn modelId="{AA57B089-6599-45D0-BB96-4158051DE694}" type="presParOf" srcId="{40590533-6DD8-4F4F-ADC1-871D283BCF18}" destId="{ABAEF94B-3E36-415C-8F50-7364E1F8844A}" srcOrd="1" destOrd="0" presId="urn:microsoft.com/office/officeart/2005/8/layout/cycle4#11"/>
    <dgm:cxn modelId="{6927F317-CC5C-48BA-898B-B96C194F5E05}" type="presParOf" srcId="{ABAEF94B-3E36-415C-8F50-7364E1F8844A}" destId="{C2446192-4BB9-4631-AB0B-4079712BB44D}" srcOrd="0" destOrd="0" presId="urn:microsoft.com/office/officeart/2005/8/layout/cycle4#11"/>
    <dgm:cxn modelId="{CED32838-64B1-447E-B3F7-1FAA4345B99F}" type="presParOf" srcId="{ABAEF94B-3E36-415C-8F50-7364E1F8844A}" destId="{4C995695-2804-485C-9E38-75D081752F7B}" srcOrd="1" destOrd="0" presId="urn:microsoft.com/office/officeart/2005/8/layout/cycle4#11"/>
    <dgm:cxn modelId="{921C35C9-4064-4428-80CE-795B46BF2557}" type="presParOf" srcId="{ABAEF94B-3E36-415C-8F50-7364E1F8844A}" destId="{78429853-46C2-4EE8-AE56-32F6BF219547}" srcOrd="2" destOrd="0" presId="urn:microsoft.com/office/officeart/2005/8/layout/cycle4#11"/>
    <dgm:cxn modelId="{16B356B4-9CB1-4560-9554-65CDEE5B3164}" type="presParOf" srcId="{ABAEF94B-3E36-415C-8F50-7364E1F8844A}" destId="{EBD9264F-94FA-48D9-BF75-121015479589}" srcOrd="3" destOrd="0" presId="urn:microsoft.com/office/officeart/2005/8/layout/cycle4#11"/>
    <dgm:cxn modelId="{110D689B-F836-432A-9ED4-5F3E60E7C7EF}" type="presParOf" srcId="{ABAEF94B-3E36-415C-8F50-7364E1F8844A}" destId="{8AFB81C9-9A9B-43E4-A1B4-6CBE6B319846}" srcOrd="4" destOrd="0" presId="urn:microsoft.com/office/officeart/2005/8/layout/cycle4#11"/>
    <dgm:cxn modelId="{67E313E2-D595-46BC-AB1E-15C7C405A0B4}" type="presParOf" srcId="{40590533-6DD8-4F4F-ADC1-871D283BCF18}" destId="{14837637-716D-4EF6-BC29-80E932DBCBA3}" srcOrd="2" destOrd="0" presId="urn:microsoft.com/office/officeart/2005/8/layout/cycle4#11"/>
    <dgm:cxn modelId="{E611D417-57F2-4B23-827E-9AD6A122A4AB}" type="presParOf" srcId="{40590533-6DD8-4F4F-ADC1-871D283BCF18}" destId="{D82128C9-0DCE-4CF4-8111-4DE7E187062F}" srcOrd="3" destOrd="0" presId="urn:microsoft.com/office/officeart/2005/8/layout/cycle4#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0A90EDE-B85A-4F2E-9B3A-E805FA7684D0}" type="doc">
      <dgm:prSet loTypeId="urn:microsoft.com/office/officeart/2005/8/layout/cycle4#12" loCatId="cycle" qsTypeId="urn:microsoft.com/office/officeart/2005/8/quickstyle/simple4" qsCatId="simple" csTypeId="urn:microsoft.com/office/officeart/2005/8/colors/colorful1#12" csCatId="colorful" phldr="1"/>
      <dgm:spPr>
        <a:scene3d>
          <a:camera prst="orthographicFront"/>
          <a:lightRig rig="flat" dir="t"/>
        </a:scene3d>
      </dgm:spPr>
      <dgm:t>
        <a:bodyPr/>
        <a:lstStyle/>
        <a:p>
          <a:endParaRPr lang="en-US"/>
        </a:p>
      </dgm:t>
    </dgm:pt>
    <dgm:pt modelId="{01A072CB-524D-4C21-8950-74965966C735}">
      <dgm:prSet phldrT="[Text]" custT="1"/>
      <dgm:spPr>
        <a:gradFill rotWithShape="0">
          <a:gsLst>
            <a:gs pos="0">
              <a:schemeClr val="accent2">
                <a:lumMod val="60000"/>
                <a:lumOff val="40000"/>
              </a:schemeClr>
            </a:gs>
            <a:gs pos="80000">
              <a:schemeClr val="accent2">
                <a:lumMod val="40000"/>
                <a:lumOff val="60000"/>
              </a:schemeClr>
            </a:gs>
            <a:gs pos="100000">
              <a:schemeClr val="accent2">
                <a:hueOff val="0"/>
                <a:satOff val="0"/>
                <a:lumOff val="0"/>
                <a:alphaOff val="0"/>
                <a:shade val="94000"/>
                <a:satMod val="135000"/>
              </a:schemeClr>
            </a:gs>
          </a:gsLst>
        </a:gradFill>
        <a:scene3d>
          <a:camera prst="orthographicFront"/>
          <a:lightRig rig="flat" dir="t"/>
        </a:scene3d>
        <a:sp3d>
          <a:bevelT w="63500"/>
        </a:sp3d>
      </dgm:spPr>
      <dgm:t>
        <a:bodyPr lIns="0" tIns="0" rIns="0" bIns="0" anchor="ctr"/>
        <a:lstStyle/>
        <a:p>
          <a:pPr algn="l"/>
          <a:endParaRPr lang="en-US" sz="900" dirty="0"/>
        </a:p>
      </dgm:t>
    </dgm:pt>
    <dgm:pt modelId="{DD87A8CA-12AA-4D57-B934-DCE75F06C275}" type="parTrans" cxnId="{D6B8CCD7-C645-487A-86B7-B88D4E731F77}">
      <dgm:prSet/>
      <dgm:spPr/>
      <dgm:t>
        <a:bodyPr/>
        <a:lstStyle/>
        <a:p>
          <a:endParaRPr lang="en-US"/>
        </a:p>
      </dgm:t>
    </dgm:pt>
    <dgm:pt modelId="{63352DF1-2BE5-4FAF-B51E-8BABCE66FFD1}" type="sibTrans" cxnId="{D6B8CCD7-C645-487A-86B7-B88D4E731F77}">
      <dgm:prSet/>
      <dgm:spPr/>
      <dgm:t>
        <a:bodyPr/>
        <a:lstStyle/>
        <a:p>
          <a:endParaRPr lang="en-US"/>
        </a:p>
      </dgm:t>
    </dgm:pt>
    <dgm:pt modelId="{0F1C74FD-E26F-44C5-9BE8-5D68D92576F4}">
      <dgm:prSet phldrT="[Text]" custT="1"/>
      <dgm:spPr>
        <a:gradFill rotWithShape="0">
          <a:gsLst>
            <a:gs pos="0">
              <a:schemeClr val="accent3">
                <a:lumMod val="40000"/>
                <a:lumOff val="60000"/>
              </a:schemeClr>
            </a:gs>
            <a:gs pos="80000">
              <a:schemeClr val="accent3">
                <a:lumMod val="40000"/>
                <a:lumOff val="60000"/>
              </a:schemeClr>
            </a:gs>
            <a:gs pos="100000">
              <a:schemeClr val="accent3">
                <a:hueOff val="0"/>
                <a:satOff val="0"/>
                <a:lumOff val="0"/>
                <a:alphaOff val="0"/>
                <a:shade val="94000"/>
                <a:satMod val="135000"/>
              </a:schemeClr>
            </a:gs>
          </a:gsLst>
        </a:gradFill>
        <a:scene3d>
          <a:camera prst="orthographicFront"/>
          <a:lightRig rig="flat" dir="t"/>
        </a:scene3d>
        <a:sp3d>
          <a:bevelT w="63500"/>
        </a:sp3d>
      </dgm:spPr>
      <dgm:t>
        <a:bodyPr anchor="t"/>
        <a:lstStyle/>
        <a:p>
          <a:pPr algn="r"/>
          <a:endParaRPr lang="en-AU" sz="1000" b="1" dirty="0" smtClean="0"/>
        </a:p>
      </dgm:t>
    </dgm:pt>
    <dgm:pt modelId="{67F677DA-3E82-4B35-AFE4-A85104F38247}" type="parTrans" cxnId="{88D47991-63B5-4378-BF1F-723B827D39C0}">
      <dgm:prSet/>
      <dgm:spPr/>
      <dgm:t>
        <a:bodyPr/>
        <a:lstStyle/>
        <a:p>
          <a:endParaRPr lang="en-US"/>
        </a:p>
      </dgm:t>
    </dgm:pt>
    <dgm:pt modelId="{633C7BF3-E887-44D5-AC06-F995DFFD8C1D}" type="sibTrans" cxnId="{88D47991-63B5-4378-BF1F-723B827D39C0}">
      <dgm:prSet/>
      <dgm:spPr/>
      <dgm:t>
        <a:bodyPr/>
        <a:lstStyle/>
        <a:p>
          <a:endParaRPr lang="en-US"/>
        </a:p>
      </dgm:t>
    </dgm:pt>
    <dgm:pt modelId="{7F1DBFDB-D9C4-4E9D-ABD6-E92FDD0DC40C}">
      <dgm:prSet phldrT="[Text]" custT="1"/>
      <dgm:spPr>
        <a:solidFill>
          <a:schemeClr val="accent4">
            <a:lumMod val="60000"/>
            <a:lumOff val="40000"/>
          </a:schemeClr>
        </a:solidFill>
        <a:scene3d>
          <a:camera prst="orthographicFront"/>
          <a:lightRig rig="flat" dir="t"/>
        </a:scene3d>
        <a:sp3d>
          <a:bevelT w="63500"/>
        </a:sp3d>
      </dgm:spPr>
      <dgm:t>
        <a:bodyPr lIns="91440" rIns="0" anchor="ctr"/>
        <a:lstStyle/>
        <a:p>
          <a:pPr algn="ctr"/>
          <a:endParaRPr lang="en-AU" sz="1650" b="1" dirty="0" smtClean="0"/>
        </a:p>
        <a:p>
          <a:pPr algn="ctr"/>
          <a:endParaRPr lang="en-US" sz="1650" dirty="0"/>
        </a:p>
      </dgm:t>
    </dgm:pt>
    <dgm:pt modelId="{55674E77-E169-4F7F-A8FD-6C0F4E965A11}" type="parTrans" cxnId="{13511A4C-9B47-49C8-9C6D-B6B985B2A2CD}">
      <dgm:prSet/>
      <dgm:spPr/>
      <dgm:t>
        <a:bodyPr/>
        <a:lstStyle/>
        <a:p>
          <a:endParaRPr lang="en-US"/>
        </a:p>
      </dgm:t>
    </dgm:pt>
    <dgm:pt modelId="{841367A1-0823-4A28-A57A-5F75514A2AF6}" type="sibTrans" cxnId="{13511A4C-9B47-49C8-9C6D-B6B985B2A2CD}">
      <dgm:prSet/>
      <dgm:spPr/>
      <dgm:t>
        <a:bodyPr/>
        <a:lstStyle/>
        <a:p>
          <a:endParaRPr lang="en-US"/>
        </a:p>
      </dgm:t>
    </dgm:pt>
    <dgm:pt modelId="{BCF6547A-FAF5-4DC7-BAC2-051C9822FF18}">
      <dgm:prSet phldrT="[Text]" custT="1"/>
      <dgm:spPr>
        <a:solidFill>
          <a:schemeClr val="accent5">
            <a:lumMod val="40000"/>
            <a:lumOff val="60000"/>
          </a:schemeClr>
        </a:solidFill>
        <a:scene3d>
          <a:camera prst="orthographicFront"/>
          <a:lightRig rig="flat" dir="t"/>
        </a:scene3d>
        <a:sp3d>
          <a:bevelT w="63500"/>
        </a:sp3d>
      </dgm:spPr>
      <dgm:t>
        <a:bodyPr lIns="0" tIns="0" rIns="0" bIns="0" anchor="b"/>
        <a:lstStyle/>
        <a:p>
          <a:pPr algn="l"/>
          <a:endParaRPr lang="en-AU" sz="1000" b="1" dirty="0" smtClean="0"/>
        </a:p>
        <a:p>
          <a:pPr algn="l"/>
          <a:endParaRPr lang="en-US" sz="1000" dirty="0"/>
        </a:p>
      </dgm:t>
    </dgm:pt>
    <dgm:pt modelId="{42462995-AA09-4B40-AA42-86B6D578E602}" type="parTrans" cxnId="{C992AD98-CE50-4079-B605-C96F9F834309}">
      <dgm:prSet/>
      <dgm:spPr/>
      <dgm:t>
        <a:bodyPr/>
        <a:lstStyle/>
        <a:p>
          <a:endParaRPr lang="en-US"/>
        </a:p>
      </dgm:t>
    </dgm:pt>
    <dgm:pt modelId="{0D5E29AB-B41B-481A-A8DA-6BC356ECDFAF}" type="sibTrans" cxnId="{C992AD98-CE50-4079-B605-C96F9F834309}">
      <dgm:prSet/>
      <dgm:spPr/>
      <dgm:t>
        <a:bodyPr/>
        <a:lstStyle/>
        <a:p>
          <a:endParaRPr lang="en-US"/>
        </a:p>
      </dgm:t>
    </dgm:pt>
    <dgm:pt modelId="{40590533-6DD8-4F4F-ADC1-871D283BCF18}" type="pres">
      <dgm:prSet presAssocID="{50A90EDE-B85A-4F2E-9B3A-E805FA7684D0}" presName="cycleMatrixDiagram" presStyleCnt="0">
        <dgm:presLayoutVars>
          <dgm:chMax val="1"/>
          <dgm:dir/>
          <dgm:animLvl val="lvl"/>
          <dgm:resizeHandles val="exact"/>
        </dgm:presLayoutVars>
      </dgm:prSet>
      <dgm:spPr/>
      <dgm:t>
        <a:bodyPr/>
        <a:lstStyle/>
        <a:p>
          <a:endParaRPr lang="en-US"/>
        </a:p>
      </dgm:t>
    </dgm:pt>
    <dgm:pt modelId="{3BEDD4EB-E00B-4D45-9517-946C52177D64}" type="pres">
      <dgm:prSet presAssocID="{50A90EDE-B85A-4F2E-9B3A-E805FA7684D0}" presName="children" presStyleCnt="0"/>
      <dgm:spPr>
        <a:scene3d>
          <a:camera prst="orthographicFront"/>
          <a:lightRig rig="flat" dir="t"/>
        </a:scene3d>
        <a:sp3d>
          <a:bevelT w="6350"/>
        </a:sp3d>
      </dgm:spPr>
      <dgm:t>
        <a:bodyPr/>
        <a:lstStyle/>
        <a:p>
          <a:endParaRPr lang="en-US"/>
        </a:p>
      </dgm:t>
    </dgm:pt>
    <dgm:pt modelId="{D1EE0943-2539-4624-92A8-E48AA814B6B1}" type="pres">
      <dgm:prSet presAssocID="{50A90EDE-B85A-4F2E-9B3A-E805FA7684D0}" presName="childPlaceholder" presStyleCnt="0"/>
      <dgm:spPr>
        <a:scene3d>
          <a:camera prst="orthographicFront"/>
          <a:lightRig rig="flat" dir="t"/>
        </a:scene3d>
        <a:sp3d>
          <a:bevelT w="6350"/>
        </a:sp3d>
      </dgm:spPr>
      <dgm:t>
        <a:bodyPr/>
        <a:lstStyle/>
        <a:p>
          <a:endParaRPr lang="en-US"/>
        </a:p>
      </dgm:t>
    </dgm:pt>
    <dgm:pt modelId="{ABAEF94B-3E36-415C-8F50-7364E1F8844A}" type="pres">
      <dgm:prSet presAssocID="{50A90EDE-B85A-4F2E-9B3A-E805FA7684D0}" presName="circle" presStyleCnt="0"/>
      <dgm:spPr>
        <a:scene3d>
          <a:camera prst="orthographicFront"/>
          <a:lightRig rig="flat" dir="t"/>
        </a:scene3d>
        <a:sp3d>
          <a:bevelT w="6350"/>
        </a:sp3d>
      </dgm:spPr>
      <dgm:t>
        <a:bodyPr/>
        <a:lstStyle/>
        <a:p>
          <a:endParaRPr lang="en-US"/>
        </a:p>
      </dgm:t>
    </dgm:pt>
    <dgm:pt modelId="{C2446192-4BB9-4631-AB0B-4079712BB44D}" type="pres">
      <dgm:prSet presAssocID="{50A90EDE-B85A-4F2E-9B3A-E805FA7684D0}" presName="quadrant1" presStyleLbl="node1" presStyleIdx="0" presStyleCnt="4" custScaleX="10408" custScaleY="25610" custLinFactNeighborX="4765" custLinFactNeighborY="-2836">
        <dgm:presLayoutVars>
          <dgm:chMax val="1"/>
          <dgm:bulletEnabled val="1"/>
        </dgm:presLayoutVars>
      </dgm:prSet>
      <dgm:spPr/>
      <dgm:t>
        <a:bodyPr/>
        <a:lstStyle/>
        <a:p>
          <a:endParaRPr lang="en-US"/>
        </a:p>
      </dgm:t>
    </dgm:pt>
    <dgm:pt modelId="{4C995695-2804-485C-9E38-75D081752F7B}" type="pres">
      <dgm:prSet presAssocID="{50A90EDE-B85A-4F2E-9B3A-E805FA7684D0}" presName="quadrant2" presStyleLbl="node1" presStyleIdx="1" presStyleCnt="4" custLinFactNeighborX="146" custLinFactNeighborY="-2836">
        <dgm:presLayoutVars>
          <dgm:chMax val="1"/>
          <dgm:bulletEnabled val="1"/>
        </dgm:presLayoutVars>
      </dgm:prSet>
      <dgm:spPr/>
      <dgm:t>
        <a:bodyPr/>
        <a:lstStyle/>
        <a:p>
          <a:endParaRPr lang="en-US"/>
        </a:p>
      </dgm:t>
    </dgm:pt>
    <dgm:pt modelId="{78429853-46C2-4EE8-AE56-32F6BF219547}" type="pres">
      <dgm:prSet presAssocID="{50A90EDE-B85A-4F2E-9B3A-E805FA7684D0}" presName="quadrant3" presStyleLbl="node1" presStyleIdx="2" presStyleCnt="4" custScaleX="45385" custScaleY="36993" custLinFactNeighborX="-1869" custLinFactNeighborY="-5371">
        <dgm:presLayoutVars>
          <dgm:chMax val="1"/>
          <dgm:bulletEnabled val="1"/>
        </dgm:presLayoutVars>
      </dgm:prSet>
      <dgm:spPr/>
      <dgm:t>
        <a:bodyPr/>
        <a:lstStyle/>
        <a:p>
          <a:endParaRPr lang="en-US"/>
        </a:p>
      </dgm:t>
    </dgm:pt>
    <dgm:pt modelId="{EBD9264F-94FA-48D9-BF75-121015479589}" type="pres">
      <dgm:prSet presAssocID="{50A90EDE-B85A-4F2E-9B3A-E805FA7684D0}" presName="quadrant4" presStyleLbl="node1" presStyleIdx="3" presStyleCnt="4" custScaleX="104121" custScaleY="99739" custLinFactNeighborX="8142" custLinFactNeighborY="-13987">
        <dgm:presLayoutVars>
          <dgm:chMax val="1"/>
          <dgm:bulletEnabled val="1"/>
        </dgm:presLayoutVars>
      </dgm:prSet>
      <dgm:spPr/>
      <dgm:t>
        <a:bodyPr/>
        <a:lstStyle/>
        <a:p>
          <a:endParaRPr lang="en-US"/>
        </a:p>
      </dgm:t>
    </dgm:pt>
    <dgm:pt modelId="{8AFB81C9-9A9B-43E4-A1B4-6CBE6B319846}" type="pres">
      <dgm:prSet presAssocID="{50A90EDE-B85A-4F2E-9B3A-E805FA7684D0}" presName="quadrantPlaceholder" presStyleCnt="0"/>
      <dgm:spPr>
        <a:scene3d>
          <a:camera prst="orthographicFront"/>
          <a:lightRig rig="flat" dir="t"/>
        </a:scene3d>
        <a:sp3d>
          <a:bevelT w="6350"/>
        </a:sp3d>
      </dgm:spPr>
      <dgm:t>
        <a:bodyPr/>
        <a:lstStyle/>
        <a:p>
          <a:endParaRPr lang="en-US"/>
        </a:p>
      </dgm:t>
    </dgm:pt>
    <dgm:pt modelId="{14837637-716D-4EF6-BC29-80E932DBCBA3}" type="pres">
      <dgm:prSet presAssocID="{50A90EDE-B85A-4F2E-9B3A-E805FA7684D0}" presName="center1" presStyleLbl="fgShp" presStyleIdx="0" presStyleCnt="2"/>
      <dgm:spPr>
        <a:scene3d>
          <a:camera prst="orthographicFront"/>
          <a:lightRig rig="flat" dir="t"/>
        </a:scene3d>
        <a:sp3d>
          <a:bevelT w="6350"/>
        </a:sp3d>
      </dgm:spPr>
      <dgm:t>
        <a:bodyPr/>
        <a:lstStyle/>
        <a:p>
          <a:endParaRPr lang="en-US"/>
        </a:p>
      </dgm:t>
    </dgm:pt>
    <dgm:pt modelId="{D82128C9-0DCE-4CF4-8111-4DE7E187062F}" type="pres">
      <dgm:prSet presAssocID="{50A90EDE-B85A-4F2E-9B3A-E805FA7684D0}" presName="center2" presStyleLbl="fgShp" presStyleIdx="1" presStyleCnt="2"/>
      <dgm:spPr>
        <a:scene3d>
          <a:camera prst="orthographicFront"/>
          <a:lightRig rig="flat" dir="t"/>
        </a:scene3d>
        <a:sp3d>
          <a:bevelT w="6350"/>
        </a:sp3d>
      </dgm:spPr>
      <dgm:t>
        <a:bodyPr/>
        <a:lstStyle/>
        <a:p>
          <a:endParaRPr lang="en-US"/>
        </a:p>
      </dgm:t>
    </dgm:pt>
  </dgm:ptLst>
  <dgm:cxnLst>
    <dgm:cxn modelId="{13511A4C-9B47-49C8-9C6D-B6B985B2A2CD}" srcId="{50A90EDE-B85A-4F2E-9B3A-E805FA7684D0}" destId="{7F1DBFDB-D9C4-4E9D-ABD6-E92FDD0DC40C}" srcOrd="2" destOrd="0" parTransId="{55674E77-E169-4F7F-A8FD-6C0F4E965A11}" sibTransId="{841367A1-0823-4A28-A57A-5F75514A2AF6}"/>
    <dgm:cxn modelId="{1F906F51-D632-46F8-863B-13FB4EF203DF}" type="presOf" srcId="{01A072CB-524D-4C21-8950-74965966C735}" destId="{C2446192-4BB9-4631-AB0B-4079712BB44D}" srcOrd="0" destOrd="0" presId="urn:microsoft.com/office/officeart/2005/8/layout/cycle4#12"/>
    <dgm:cxn modelId="{0E82E20D-04D7-42E1-A01F-F458967832CA}" type="presOf" srcId="{7F1DBFDB-D9C4-4E9D-ABD6-E92FDD0DC40C}" destId="{78429853-46C2-4EE8-AE56-32F6BF219547}" srcOrd="0" destOrd="0" presId="urn:microsoft.com/office/officeart/2005/8/layout/cycle4#12"/>
    <dgm:cxn modelId="{D6B8CCD7-C645-487A-86B7-B88D4E731F77}" srcId="{50A90EDE-B85A-4F2E-9B3A-E805FA7684D0}" destId="{01A072CB-524D-4C21-8950-74965966C735}" srcOrd="0" destOrd="0" parTransId="{DD87A8CA-12AA-4D57-B934-DCE75F06C275}" sibTransId="{63352DF1-2BE5-4FAF-B51E-8BABCE66FFD1}"/>
    <dgm:cxn modelId="{B84729F8-4676-41F5-8AD0-D1883E0FD082}" type="presOf" srcId="{BCF6547A-FAF5-4DC7-BAC2-051C9822FF18}" destId="{EBD9264F-94FA-48D9-BF75-121015479589}" srcOrd="0" destOrd="0" presId="urn:microsoft.com/office/officeart/2005/8/layout/cycle4#12"/>
    <dgm:cxn modelId="{0E13437A-FD50-4DD5-A82B-11AABB085961}" type="presOf" srcId="{0F1C74FD-E26F-44C5-9BE8-5D68D92576F4}" destId="{4C995695-2804-485C-9E38-75D081752F7B}" srcOrd="0" destOrd="0" presId="urn:microsoft.com/office/officeart/2005/8/layout/cycle4#12"/>
    <dgm:cxn modelId="{88D47991-63B5-4378-BF1F-723B827D39C0}" srcId="{50A90EDE-B85A-4F2E-9B3A-E805FA7684D0}" destId="{0F1C74FD-E26F-44C5-9BE8-5D68D92576F4}" srcOrd="1" destOrd="0" parTransId="{67F677DA-3E82-4B35-AFE4-A85104F38247}" sibTransId="{633C7BF3-E887-44D5-AC06-F995DFFD8C1D}"/>
    <dgm:cxn modelId="{C079DD03-97EB-428A-B5E9-BF88E0130D5B}" type="presOf" srcId="{50A90EDE-B85A-4F2E-9B3A-E805FA7684D0}" destId="{40590533-6DD8-4F4F-ADC1-871D283BCF18}" srcOrd="0" destOrd="0" presId="urn:microsoft.com/office/officeart/2005/8/layout/cycle4#12"/>
    <dgm:cxn modelId="{C992AD98-CE50-4079-B605-C96F9F834309}" srcId="{50A90EDE-B85A-4F2E-9B3A-E805FA7684D0}" destId="{BCF6547A-FAF5-4DC7-BAC2-051C9822FF18}" srcOrd="3" destOrd="0" parTransId="{42462995-AA09-4B40-AA42-86B6D578E602}" sibTransId="{0D5E29AB-B41B-481A-A8DA-6BC356ECDFAF}"/>
    <dgm:cxn modelId="{41300467-5289-453D-8B31-950989E8AF35}" type="presParOf" srcId="{40590533-6DD8-4F4F-ADC1-871D283BCF18}" destId="{3BEDD4EB-E00B-4D45-9517-946C52177D64}" srcOrd="0" destOrd="0" presId="urn:microsoft.com/office/officeart/2005/8/layout/cycle4#12"/>
    <dgm:cxn modelId="{90881A6A-A334-42EA-874F-D597367BE66D}" type="presParOf" srcId="{3BEDD4EB-E00B-4D45-9517-946C52177D64}" destId="{D1EE0943-2539-4624-92A8-E48AA814B6B1}" srcOrd="0" destOrd="0" presId="urn:microsoft.com/office/officeart/2005/8/layout/cycle4#12"/>
    <dgm:cxn modelId="{457DE5D3-3549-48D5-8F66-72774886A713}" type="presParOf" srcId="{40590533-6DD8-4F4F-ADC1-871D283BCF18}" destId="{ABAEF94B-3E36-415C-8F50-7364E1F8844A}" srcOrd="1" destOrd="0" presId="urn:microsoft.com/office/officeart/2005/8/layout/cycle4#12"/>
    <dgm:cxn modelId="{EC43DA9E-23BC-426D-90E9-7356FF88EA01}" type="presParOf" srcId="{ABAEF94B-3E36-415C-8F50-7364E1F8844A}" destId="{C2446192-4BB9-4631-AB0B-4079712BB44D}" srcOrd="0" destOrd="0" presId="urn:microsoft.com/office/officeart/2005/8/layout/cycle4#12"/>
    <dgm:cxn modelId="{5EC40E6E-CB36-4CFB-B524-9FAF164DEF91}" type="presParOf" srcId="{ABAEF94B-3E36-415C-8F50-7364E1F8844A}" destId="{4C995695-2804-485C-9E38-75D081752F7B}" srcOrd="1" destOrd="0" presId="urn:microsoft.com/office/officeart/2005/8/layout/cycle4#12"/>
    <dgm:cxn modelId="{491455D8-270E-4ED6-88E4-8DB96CAD3499}" type="presParOf" srcId="{ABAEF94B-3E36-415C-8F50-7364E1F8844A}" destId="{78429853-46C2-4EE8-AE56-32F6BF219547}" srcOrd="2" destOrd="0" presId="urn:microsoft.com/office/officeart/2005/8/layout/cycle4#12"/>
    <dgm:cxn modelId="{96A2E658-B4D7-4DAA-8231-0A91D589967A}" type="presParOf" srcId="{ABAEF94B-3E36-415C-8F50-7364E1F8844A}" destId="{EBD9264F-94FA-48D9-BF75-121015479589}" srcOrd="3" destOrd="0" presId="urn:microsoft.com/office/officeart/2005/8/layout/cycle4#12"/>
    <dgm:cxn modelId="{3745A715-BBB5-4221-B19F-3B50851A58CD}" type="presParOf" srcId="{ABAEF94B-3E36-415C-8F50-7364E1F8844A}" destId="{8AFB81C9-9A9B-43E4-A1B4-6CBE6B319846}" srcOrd="4" destOrd="0" presId="urn:microsoft.com/office/officeart/2005/8/layout/cycle4#12"/>
    <dgm:cxn modelId="{EC665A01-D9BE-4D74-9824-38312DE0861E}" type="presParOf" srcId="{40590533-6DD8-4F4F-ADC1-871D283BCF18}" destId="{14837637-716D-4EF6-BC29-80E932DBCBA3}" srcOrd="2" destOrd="0" presId="urn:microsoft.com/office/officeart/2005/8/layout/cycle4#12"/>
    <dgm:cxn modelId="{ABB2CDA7-94C4-4921-AB49-4A17882CF404}" type="presParOf" srcId="{40590533-6DD8-4F4F-ADC1-871D283BCF18}" destId="{D82128C9-0DCE-4CF4-8111-4DE7E187062F}" srcOrd="3" destOrd="0" presId="urn:microsoft.com/office/officeart/2005/8/layout/cycle4#1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0A90EDE-B85A-4F2E-9B3A-E805FA7684D0}" type="doc">
      <dgm:prSet loTypeId="urn:microsoft.com/office/officeart/2005/8/layout/cycle4#13" loCatId="cycle" qsTypeId="urn:microsoft.com/office/officeart/2005/8/quickstyle/simple4" qsCatId="simple" csTypeId="urn:microsoft.com/office/officeart/2005/8/colors/colorful1#13" csCatId="colorful" phldr="1"/>
      <dgm:spPr>
        <a:scene3d>
          <a:camera prst="orthographicFront"/>
          <a:lightRig rig="flat" dir="t"/>
        </a:scene3d>
      </dgm:spPr>
      <dgm:t>
        <a:bodyPr/>
        <a:lstStyle/>
        <a:p>
          <a:endParaRPr lang="en-US"/>
        </a:p>
      </dgm:t>
    </dgm:pt>
    <dgm:pt modelId="{01A072CB-524D-4C21-8950-74965966C735}">
      <dgm:prSet phldrT="[Text]" custT="1"/>
      <dgm:spPr>
        <a:gradFill rotWithShape="0">
          <a:gsLst>
            <a:gs pos="0">
              <a:schemeClr val="accent2">
                <a:lumMod val="60000"/>
                <a:lumOff val="40000"/>
              </a:schemeClr>
            </a:gs>
            <a:gs pos="80000">
              <a:schemeClr val="accent2">
                <a:lumMod val="40000"/>
                <a:lumOff val="60000"/>
              </a:schemeClr>
            </a:gs>
            <a:gs pos="100000">
              <a:schemeClr val="accent2">
                <a:hueOff val="0"/>
                <a:satOff val="0"/>
                <a:lumOff val="0"/>
                <a:alphaOff val="0"/>
                <a:shade val="94000"/>
                <a:satMod val="135000"/>
              </a:schemeClr>
            </a:gs>
          </a:gsLst>
        </a:gradFill>
        <a:scene3d>
          <a:camera prst="orthographicFront"/>
          <a:lightRig rig="flat" dir="t"/>
        </a:scene3d>
        <a:sp3d>
          <a:bevelT w="63500"/>
        </a:sp3d>
      </dgm:spPr>
      <dgm:t>
        <a:bodyPr lIns="0" tIns="0" rIns="0" bIns="0" anchor="ctr"/>
        <a:lstStyle/>
        <a:p>
          <a:pPr algn="l"/>
          <a:endParaRPr lang="en-US" sz="900" dirty="0"/>
        </a:p>
      </dgm:t>
    </dgm:pt>
    <dgm:pt modelId="{DD87A8CA-12AA-4D57-B934-DCE75F06C275}" type="parTrans" cxnId="{D6B8CCD7-C645-487A-86B7-B88D4E731F77}">
      <dgm:prSet/>
      <dgm:spPr/>
      <dgm:t>
        <a:bodyPr/>
        <a:lstStyle/>
        <a:p>
          <a:endParaRPr lang="en-US"/>
        </a:p>
      </dgm:t>
    </dgm:pt>
    <dgm:pt modelId="{63352DF1-2BE5-4FAF-B51E-8BABCE66FFD1}" type="sibTrans" cxnId="{D6B8CCD7-C645-487A-86B7-B88D4E731F77}">
      <dgm:prSet/>
      <dgm:spPr/>
      <dgm:t>
        <a:bodyPr/>
        <a:lstStyle/>
        <a:p>
          <a:endParaRPr lang="en-US"/>
        </a:p>
      </dgm:t>
    </dgm:pt>
    <dgm:pt modelId="{0F1C74FD-E26F-44C5-9BE8-5D68D92576F4}">
      <dgm:prSet phldrT="[Text]" custT="1"/>
      <dgm:spPr>
        <a:gradFill rotWithShape="0">
          <a:gsLst>
            <a:gs pos="0">
              <a:schemeClr val="accent3">
                <a:lumMod val="40000"/>
                <a:lumOff val="60000"/>
              </a:schemeClr>
            </a:gs>
            <a:gs pos="80000">
              <a:schemeClr val="accent3">
                <a:lumMod val="40000"/>
                <a:lumOff val="60000"/>
              </a:schemeClr>
            </a:gs>
            <a:gs pos="100000">
              <a:schemeClr val="accent3">
                <a:hueOff val="0"/>
                <a:satOff val="0"/>
                <a:lumOff val="0"/>
                <a:alphaOff val="0"/>
                <a:shade val="94000"/>
                <a:satMod val="135000"/>
              </a:schemeClr>
            </a:gs>
          </a:gsLst>
        </a:gradFill>
        <a:scene3d>
          <a:camera prst="orthographicFront"/>
          <a:lightRig rig="flat" dir="t"/>
        </a:scene3d>
        <a:sp3d>
          <a:bevelT w="63500"/>
        </a:sp3d>
      </dgm:spPr>
      <dgm:t>
        <a:bodyPr anchor="t"/>
        <a:lstStyle/>
        <a:p>
          <a:pPr algn="r"/>
          <a:endParaRPr lang="en-AU" sz="1000" b="1" dirty="0" smtClean="0"/>
        </a:p>
      </dgm:t>
    </dgm:pt>
    <dgm:pt modelId="{67F677DA-3E82-4B35-AFE4-A85104F38247}" type="parTrans" cxnId="{88D47991-63B5-4378-BF1F-723B827D39C0}">
      <dgm:prSet/>
      <dgm:spPr/>
      <dgm:t>
        <a:bodyPr/>
        <a:lstStyle/>
        <a:p>
          <a:endParaRPr lang="en-US"/>
        </a:p>
      </dgm:t>
    </dgm:pt>
    <dgm:pt modelId="{633C7BF3-E887-44D5-AC06-F995DFFD8C1D}" type="sibTrans" cxnId="{88D47991-63B5-4378-BF1F-723B827D39C0}">
      <dgm:prSet/>
      <dgm:spPr/>
      <dgm:t>
        <a:bodyPr/>
        <a:lstStyle/>
        <a:p>
          <a:endParaRPr lang="en-US"/>
        </a:p>
      </dgm:t>
    </dgm:pt>
    <dgm:pt modelId="{7F1DBFDB-D9C4-4E9D-ABD6-E92FDD0DC40C}">
      <dgm:prSet phldrT="[Text]" custT="1"/>
      <dgm:spPr>
        <a:solidFill>
          <a:schemeClr val="accent4">
            <a:lumMod val="60000"/>
            <a:lumOff val="40000"/>
          </a:schemeClr>
        </a:solidFill>
        <a:scene3d>
          <a:camera prst="orthographicFront"/>
          <a:lightRig rig="flat" dir="t"/>
        </a:scene3d>
        <a:sp3d>
          <a:bevelT w="63500"/>
        </a:sp3d>
      </dgm:spPr>
      <dgm:t>
        <a:bodyPr lIns="91440" rIns="0" anchor="ctr"/>
        <a:lstStyle/>
        <a:p>
          <a:pPr algn="ctr"/>
          <a:endParaRPr lang="en-AU" sz="1650" b="1" dirty="0" smtClean="0"/>
        </a:p>
        <a:p>
          <a:pPr algn="ctr"/>
          <a:endParaRPr lang="en-US" sz="1650" dirty="0"/>
        </a:p>
      </dgm:t>
    </dgm:pt>
    <dgm:pt modelId="{55674E77-E169-4F7F-A8FD-6C0F4E965A11}" type="parTrans" cxnId="{13511A4C-9B47-49C8-9C6D-B6B985B2A2CD}">
      <dgm:prSet/>
      <dgm:spPr/>
      <dgm:t>
        <a:bodyPr/>
        <a:lstStyle/>
        <a:p>
          <a:endParaRPr lang="en-US"/>
        </a:p>
      </dgm:t>
    </dgm:pt>
    <dgm:pt modelId="{841367A1-0823-4A28-A57A-5F75514A2AF6}" type="sibTrans" cxnId="{13511A4C-9B47-49C8-9C6D-B6B985B2A2CD}">
      <dgm:prSet/>
      <dgm:spPr/>
      <dgm:t>
        <a:bodyPr/>
        <a:lstStyle/>
        <a:p>
          <a:endParaRPr lang="en-US"/>
        </a:p>
      </dgm:t>
    </dgm:pt>
    <dgm:pt modelId="{BCF6547A-FAF5-4DC7-BAC2-051C9822FF18}">
      <dgm:prSet phldrT="[Text]" custT="1"/>
      <dgm:spPr>
        <a:solidFill>
          <a:schemeClr val="accent5">
            <a:lumMod val="40000"/>
            <a:lumOff val="60000"/>
          </a:schemeClr>
        </a:solidFill>
        <a:scene3d>
          <a:camera prst="orthographicFront"/>
          <a:lightRig rig="flat" dir="t"/>
        </a:scene3d>
        <a:sp3d>
          <a:bevelT w="63500"/>
        </a:sp3d>
      </dgm:spPr>
      <dgm:t>
        <a:bodyPr lIns="0" tIns="0" rIns="0" bIns="0" anchor="b"/>
        <a:lstStyle/>
        <a:p>
          <a:pPr algn="l"/>
          <a:endParaRPr lang="en-AU" sz="1000" b="1" dirty="0" smtClean="0"/>
        </a:p>
        <a:p>
          <a:pPr algn="l"/>
          <a:endParaRPr lang="en-US" sz="1000" dirty="0"/>
        </a:p>
      </dgm:t>
    </dgm:pt>
    <dgm:pt modelId="{42462995-AA09-4B40-AA42-86B6D578E602}" type="parTrans" cxnId="{C992AD98-CE50-4079-B605-C96F9F834309}">
      <dgm:prSet/>
      <dgm:spPr/>
      <dgm:t>
        <a:bodyPr/>
        <a:lstStyle/>
        <a:p>
          <a:endParaRPr lang="en-US"/>
        </a:p>
      </dgm:t>
    </dgm:pt>
    <dgm:pt modelId="{0D5E29AB-B41B-481A-A8DA-6BC356ECDFAF}" type="sibTrans" cxnId="{C992AD98-CE50-4079-B605-C96F9F834309}">
      <dgm:prSet/>
      <dgm:spPr/>
      <dgm:t>
        <a:bodyPr/>
        <a:lstStyle/>
        <a:p>
          <a:endParaRPr lang="en-US"/>
        </a:p>
      </dgm:t>
    </dgm:pt>
    <dgm:pt modelId="{40590533-6DD8-4F4F-ADC1-871D283BCF18}" type="pres">
      <dgm:prSet presAssocID="{50A90EDE-B85A-4F2E-9B3A-E805FA7684D0}" presName="cycleMatrixDiagram" presStyleCnt="0">
        <dgm:presLayoutVars>
          <dgm:chMax val="1"/>
          <dgm:dir/>
          <dgm:animLvl val="lvl"/>
          <dgm:resizeHandles val="exact"/>
        </dgm:presLayoutVars>
      </dgm:prSet>
      <dgm:spPr/>
      <dgm:t>
        <a:bodyPr/>
        <a:lstStyle/>
        <a:p>
          <a:endParaRPr lang="en-US"/>
        </a:p>
      </dgm:t>
    </dgm:pt>
    <dgm:pt modelId="{3BEDD4EB-E00B-4D45-9517-946C52177D64}" type="pres">
      <dgm:prSet presAssocID="{50A90EDE-B85A-4F2E-9B3A-E805FA7684D0}" presName="children" presStyleCnt="0"/>
      <dgm:spPr>
        <a:scene3d>
          <a:camera prst="orthographicFront"/>
          <a:lightRig rig="flat" dir="t"/>
        </a:scene3d>
        <a:sp3d>
          <a:bevelT w="6350"/>
        </a:sp3d>
      </dgm:spPr>
      <dgm:t>
        <a:bodyPr/>
        <a:lstStyle/>
        <a:p>
          <a:endParaRPr lang="en-US"/>
        </a:p>
      </dgm:t>
    </dgm:pt>
    <dgm:pt modelId="{D1EE0943-2539-4624-92A8-E48AA814B6B1}" type="pres">
      <dgm:prSet presAssocID="{50A90EDE-B85A-4F2E-9B3A-E805FA7684D0}" presName="childPlaceholder" presStyleCnt="0"/>
      <dgm:spPr>
        <a:scene3d>
          <a:camera prst="orthographicFront"/>
          <a:lightRig rig="flat" dir="t"/>
        </a:scene3d>
        <a:sp3d>
          <a:bevelT w="6350"/>
        </a:sp3d>
      </dgm:spPr>
      <dgm:t>
        <a:bodyPr/>
        <a:lstStyle/>
        <a:p>
          <a:endParaRPr lang="en-US"/>
        </a:p>
      </dgm:t>
    </dgm:pt>
    <dgm:pt modelId="{ABAEF94B-3E36-415C-8F50-7364E1F8844A}" type="pres">
      <dgm:prSet presAssocID="{50A90EDE-B85A-4F2E-9B3A-E805FA7684D0}" presName="circle" presStyleCnt="0"/>
      <dgm:spPr>
        <a:scene3d>
          <a:camera prst="orthographicFront"/>
          <a:lightRig rig="flat" dir="t"/>
        </a:scene3d>
        <a:sp3d>
          <a:bevelT w="6350"/>
        </a:sp3d>
      </dgm:spPr>
      <dgm:t>
        <a:bodyPr/>
        <a:lstStyle/>
        <a:p>
          <a:endParaRPr lang="en-US"/>
        </a:p>
      </dgm:t>
    </dgm:pt>
    <dgm:pt modelId="{C2446192-4BB9-4631-AB0B-4079712BB44D}" type="pres">
      <dgm:prSet presAssocID="{50A90EDE-B85A-4F2E-9B3A-E805FA7684D0}" presName="quadrant1" presStyleLbl="node1" presStyleIdx="0" presStyleCnt="4" custScaleX="10408" custScaleY="25610" custLinFactNeighborX="4765" custLinFactNeighborY="-2836">
        <dgm:presLayoutVars>
          <dgm:chMax val="1"/>
          <dgm:bulletEnabled val="1"/>
        </dgm:presLayoutVars>
      </dgm:prSet>
      <dgm:spPr/>
      <dgm:t>
        <a:bodyPr/>
        <a:lstStyle/>
        <a:p>
          <a:endParaRPr lang="en-US"/>
        </a:p>
      </dgm:t>
    </dgm:pt>
    <dgm:pt modelId="{4C995695-2804-485C-9E38-75D081752F7B}" type="pres">
      <dgm:prSet presAssocID="{50A90EDE-B85A-4F2E-9B3A-E805FA7684D0}" presName="quadrant2" presStyleLbl="node1" presStyleIdx="1" presStyleCnt="4" custLinFactNeighborX="146" custLinFactNeighborY="-2836">
        <dgm:presLayoutVars>
          <dgm:chMax val="1"/>
          <dgm:bulletEnabled val="1"/>
        </dgm:presLayoutVars>
      </dgm:prSet>
      <dgm:spPr/>
      <dgm:t>
        <a:bodyPr/>
        <a:lstStyle/>
        <a:p>
          <a:endParaRPr lang="en-US"/>
        </a:p>
      </dgm:t>
    </dgm:pt>
    <dgm:pt modelId="{78429853-46C2-4EE8-AE56-32F6BF219547}" type="pres">
      <dgm:prSet presAssocID="{50A90EDE-B85A-4F2E-9B3A-E805FA7684D0}" presName="quadrant3" presStyleLbl="node1" presStyleIdx="2" presStyleCnt="4" custScaleX="45385" custScaleY="36993" custLinFactNeighborX="-1869" custLinFactNeighborY="-5371">
        <dgm:presLayoutVars>
          <dgm:chMax val="1"/>
          <dgm:bulletEnabled val="1"/>
        </dgm:presLayoutVars>
      </dgm:prSet>
      <dgm:spPr/>
      <dgm:t>
        <a:bodyPr/>
        <a:lstStyle/>
        <a:p>
          <a:endParaRPr lang="en-US"/>
        </a:p>
      </dgm:t>
    </dgm:pt>
    <dgm:pt modelId="{EBD9264F-94FA-48D9-BF75-121015479589}" type="pres">
      <dgm:prSet presAssocID="{50A90EDE-B85A-4F2E-9B3A-E805FA7684D0}" presName="quadrant4" presStyleLbl="node1" presStyleIdx="3" presStyleCnt="4" custScaleX="104121" custScaleY="99739" custLinFactNeighborX="8142" custLinFactNeighborY="-13987">
        <dgm:presLayoutVars>
          <dgm:chMax val="1"/>
          <dgm:bulletEnabled val="1"/>
        </dgm:presLayoutVars>
      </dgm:prSet>
      <dgm:spPr/>
      <dgm:t>
        <a:bodyPr/>
        <a:lstStyle/>
        <a:p>
          <a:endParaRPr lang="en-US"/>
        </a:p>
      </dgm:t>
    </dgm:pt>
    <dgm:pt modelId="{8AFB81C9-9A9B-43E4-A1B4-6CBE6B319846}" type="pres">
      <dgm:prSet presAssocID="{50A90EDE-B85A-4F2E-9B3A-E805FA7684D0}" presName="quadrantPlaceholder" presStyleCnt="0"/>
      <dgm:spPr>
        <a:scene3d>
          <a:camera prst="orthographicFront"/>
          <a:lightRig rig="flat" dir="t"/>
        </a:scene3d>
        <a:sp3d>
          <a:bevelT w="6350"/>
        </a:sp3d>
      </dgm:spPr>
      <dgm:t>
        <a:bodyPr/>
        <a:lstStyle/>
        <a:p>
          <a:endParaRPr lang="en-US"/>
        </a:p>
      </dgm:t>
    </dgm:pt>
    <dgm:pt modelId="{14837637-716D-4EF6-BC29-80E932DBCBA3}" type="pres">
      <dgm:prSet presAssocID="{50A90EDE-B85A-4F2E-9B3A-E805FA7684D0}" presName="center1" presStyleLbl="fgShp" presStyleIdx="0" presStyleCnt="2"/>
      <dgm:spPr>
        <a:scene3d>
          <a:camera prst="orthographicFront"/>
          <a:lightRig rig="flat" dir="t"/>
        </a:scene3d>
        <a:sp3d>
          <a:bevelT w="6350"/>
        </a:sp3d>
      </dgm:spPr>
      <dgm:t>
        <a:bodyPr/>
        <a:lstStyle/>
        <a:p>
          <a:endParaRPr lang="en-US"/>
        </a:p>
      </dgm:t>
    </dgm:pt>
    <dgm:pt modelId="{D82128C9-0DCE-4CF4-8111-4DE7E187062F}" type="pres">
      <dgm:prSet presAssocID="{50A90EDE-B85A-4F2E-9B3A-E805FA7684D0}" presName="center2" presStyleLbl="fgShp" presStyleIdx="1" presStyleCnt="2"/>
      <dgm:spPr>
        <a:scene3d>
          <a:camera prst="orthographicFront"/>
          <a:lightRig rig="flat" dir="t"/>
        </a:scene3d>
        <a:sp3d>
          <a:bevelT w="6350"/>
        </a:sp3d>
      </dgm:spPr>
      <dgm:t>
        <a:bodyPr/>
        <a:lstStyle/>
        <a:p>
          <a:endParaRPr lang="en-US"/>
        </a:p>
      </dgm:t>
    </dgm:pt>
  </dgm:ptLst>
  <dgm:cxnLst>
    <dgm:cxn modelId="{8F5D0206-227F-4C46-86E6-570F8A23016C}" type="presOf" srcId="{BCF6547A-FAF5-4DC7-BAC2-051C9822FF18}" destId="{EBD9264F-94FA-48D9-BF75-121015479589}" srcOrd="0" destOrd="0" presId="urn:microsoft.com/office/officeart/2005/8/layout/cycle4#13"/>
    <dgm:cxn modelId="{88D47991-63B5-4378-BF1F-723B827D39C0}" srcId="{50A90EDE-B85A-4F2E-9B3A-E805FA7684D0}" destId="{0F1C74FD-E26F-44C5-9BE8-5D68D92576F4}" srcOrd="1" destOrd="0" parTransId="{67F677DA-3E82-4B35-AFE4-A85104F38247}" sibTransId="{633C7BF3-E887-44D5-AC06-F995DFFD8C1D}"/>
    <dgm:cxn modelId="{ACE97327-4357-4896-9A74-B604B5FF49B3}" type="presOf" srcId="{0F1C74FD-E26F-44C5-9BE8-5D68D92576F4}" destId="{4C995695-2804-485C-9E38-75D081752F7B}" srcOrd="0" destOrd="0" presId="urn:microsoft.com/office/officeart/2005/8/layout/cycle4#13"/>
    <dgm:cxn modelId="{13511A4C-9B47-49C8-9C6D-B6B985B2A2CD}" srcId="{50A90EDE-B85A-4F2E-9B3A-E805FA7684D0}" destId="{7F1DBFDB-D9C4-4E9D-ABD6-E92FDD0DC40C}" srcOrd="2" destOrd="0" parTransId="{55674E77-E169-4F7F-A8FD-6C0F4E965A11}" sibTransId="{841367A1-0823-4A28-A57A-5F75514A2AF6}"/>
    <dgm:cxn modelId="{610182C7-B495-4EB8-907D-E8E658708783}" type="presOf" srcId="{01A072CB-524D-4C21-8950-74965966C735}" destId="{C2446192-4BB9-4631-AB0B-4079712BB44D}" srcOrd="0" destOrd="0" presId="urn:microsoft.com/office/officeart/2005/8/layout/cycle4#13"/>
    <dgm:cxn modelId="{C992AD98-CE50-4079-B605-C96F9F834309}" srcId="{50A90EDE-B85A-4F2E-9B3A-E805FA7684D0}" destId="{BCF6547A-FAF5-4DC7-BAC2-051C9822FF18}" srcOrd="3" destOrd="0" parTransId="{42462995-AA09-4B40-AA42-86B6D578E602}" sibTransId="{0D5E29AB-B41B-481A-A8DA-6BC356ECDFAF}"/>
    <dgm:cxn modelId="{4F36C6C5-98A2-4820-9109-51158CB4AB8D}" type="presOf" srcId="{7F1DBFDB-D9C4-4E9D-ABD6-E92FDD0DC40C}" destId="{78429853-46C2-4EE8-AE56-32F6BF219547}" srcOrd="0" destOrd="0" presId="urn:microsoft.com/office/officeart/2005/8/layout/cycle4#13"/>
    <dgm:cxn modelId="{C65B1B3C-E321-49C7-BE9A-947205299DCD}" type="presOf" srcId="{50A90EDE-B85A-4F2E-9B3A-E805FA7684D0}" destId="{40590533-6DD8-4F4F-ADC1-871D283BCF18}" srcOrd="0" destOrd="0" presId="urn:microsoft.com/office/officeart/2005/8/layout/cycle4#13"/>
    <dgm:cxn modelId="{D6B8CCD7-C645-487A-86B7-B88D4E731F77}" srcId="{50A90EDE-B85A-4F2E-9B3A-E805FA7684D0}" destId="{01A072CB-524D-4C21-8950-74965966C735}" srcOrd="0" destOrd="0" parTransId="{DD87A8CA-12AA-4D57-B934-DCE75F06C275}" sibTransId="{63352DF1-2BE5-4FAF-B51E-8BABCE66FFD1}"/>
    <dgm:cxn modelId="{B0F90B41-14EF-48A7-80E3-AC89B0928876}" type="presParOf" srcId="{40590533-6DD8-4F4F-ADC1-871D283BCF18}" destId="{3BEDD4EB-E00B-4D45-9517-946C52177D64}" srcOrd="0" destOrd="0" presId="urn:microsoft.com/office/officeart/2005/8/layout/cycle4#13"/>
    <dgm:cxn modelId="{73B72728-4E84-4ED9-AE75-C692B640C65D}" type="presParOf" srcId="{3BEDD4EB-E00B-4D45-9517-946C52177D64}" destId="{D1EE0943-2539-4624-92A8-E48AA814B6B1}" srcOrd="0" destOrd="0" presId="urn:microsoft.com/office/officeart/2005/8/layout/cycle4#13"/>
    <dgm:cxn modelId="{DBD9CDF4-A724-4088-83E8-A0A2CE082CEE}" type="presParOf" srcId="{40590533-6DD8-4F4F-ADC1-871D283BCF18}" destId="{ABAEF94B-3E36-415C-8F50-7364E1F8844A}" srcOrd="1" destOrd="0" presId="urn:microsoft.com/office/officeart/2005/8/layout/cycle4#13"/>
    <dgm:cxn modelId="{347A3674-85FD-44ED-9EB0-E0F10149C32B}" type="presParOf" srcId="{ABAEF94B-3E36-415C-8F50-7364E1F8844A}" destId="{C2446192-4BB9-4631-AB0B-4079712BB44D}" srcOrd="0" destOrd="0" presId="urn:microsoft.com/office/officeart/2005/8/layout/cycle4#13"/>
    <dgm:cxn modelId="{8FF96233-9DD8-4633-B0F2-AFABF96D4B2A}" type="presParOf" srcId="{ABAEF94B-3E36-415C-8F50-7364E1F8844A}" destId="{4C995695-2804-485C-9E38-75D081752F7B}" srcOrd="1" destOrd="0" presId="urn:microsoft.com/office/officeart/2005/8/layout/cycle4#13"/>
    <dgm:cxn modelId="{CFE6B68E-410C-42DF-B1D5-E5F0223DD52B}" type="presParOf" srcId="{ABAEF94B-3E36-415C-8F50-7364E1F8844A}" destId="{78429853-46C2-4EE8-AE56-32F6BF219547}" srcOrd="2" destOrd="0" presId="urn:microsoft.com/office/officeart/2005/8/layout/cycle4#13"/>
    <dgm:cxn modelId="{888E2FA5-ADE1-4961-86EC-8E6A76E1644E}" type="presParOf" srcId="{ABAEF94B-3E36-415C-8F50-7364E1F8844A}" destId="{EBD9264F-94FA-48D9-BF75-121015479589}" srcOrd="3" destOrd="0" presId="urn:microsoft.com/office/officeart/2005/8/layout/cycle4#13"/>
    <dgm:cxn modelId="{D09FC526-5787-4968-A0C7-C0C9116564D5}" type="presParOf" srcId="{ABAEF94B-3E36-415C-8F50-7364E1F8844A}" destId="{8AFB81C9-9A9B-43E4-A1B4-6CBE6B319846}" srcOrd="4" destOrd="0" presId="urn:microsoft.com/office/officeart/2005/8/layout/cycle4#13"/>
    <dgm:cxn modelId="{1837BE8D-6D45-4141-94CA-D93FBC6A8C00}" type="presParOf" srcId="{40590533-6DD8-4F4F-ADC1-871D283BCF18}" destId="{14837637-716D-4EF6-BC29-80E932DBCBA3}" srcOrd="2" destOrd="0" presId="urn:microsoft.com/office/officeart/2005/8/layout/cycle4#13"/>
    <dgm:cxn modelId="{DA2E669E-4348-452A-982A-444D943A94D7}" type="presParOf" srcId="{40590533-6DD8-4F4F-ADC1-871D283BCF18}" destId="{D82128C9-0DCE-4CF4-8111-4DE7E187062F}" srcOrd="3" destOrd="0" presId="urn:microsoft.com/office/officeart/2005/8/layout/cycle4#1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A90EDE-B85A-4F2E-9B3A-E805FA7684D0}" type="doc">
      <dgm:prSet loTypeId="urn:microsoft.com/office/officeart/2005/8/layout/cycle4#1" loCatId="cycle" qsTypeId="urn:microsoft.com/office/officeart/2005/8/quickstyle/simple5" qsCatId="simple" csTypeId="urn:microsoft.com/office/officeart/2005/8/colors/colorful1#1" csCatId="colorful" phldr="1"/>
      <dgm:spPr/>
      <dgm:t>
        <a:bodyPr/>
        <a:lstStyle/>
        <a:p>
          <a:endParaRPr lang="en-US"/>
        </a:p>
      </dgm:t>
    </dgm:pt>
    <dgm:pt modelId="{01A072CB-524D-4C21-8950-74965966C735}">
      <dgm:prSet phldrT="[Text]"/>
      <dgm:spPr/>
      <dgm:t>
        <a:bodyPr lIns="0" rIns="274320" anchor="t"/>
        <a:lstStyle/>
        <a:p>
          <a:pPr algn="ctr"/>
          <a:r>
            <a:rPr lang="en-AU" b="1" dirty="0" smtClean="0"/>
            <a:t>Systems and compliance</a:t>
          </a:r>
          <a:endParaRPr lang="en-US" dirty="0"/>
        </a:p>
      </dgm:t>
    </dgm:pt>
    <dgm:pt modelId="{DD87A8CA-12AA-4D57-B934-DCE75F06C275}" type="parTrans" cxnId="{D6B8CCD7-C645-487A-86B7-B88D4E731F77}">
      <dgm:prSet/>
      <dgm:spPr/>
      <dgm:t>
        <a:bodyPr/>
        <a:lstStyle/>
        <a:p>
          <a:endParaRPr lang="en-US"/>
        </a:p>
      </dgm:t>
    </dgm:pt>
    <dgm:pt modelId="{63352DF1-2BE5-4FAF-B51E-8BABCE66FFD1}" type="sibTrans" cxnId="{D6B8CCD7-C645-487A-86B7-B88D4E731F77}">
      <dgm:prSet/>
      <dgm:spPr/>
      <dgm:t>
        <a:bodyPr/>
        <a:lstStyle/>
        <a:p>
          <a:endParaRPr lang="en-US"/>
        </a:p>
      </dgm:t>
    </dgm:pt>
    <dgm:pt modelId="{0F1C74FD-E26F-44C5-9BE8-5D68D92576F4}">
      <dgm:prSet phldrT="[Text]"/>
      <dgm:spPr/>
      <dgm:t>
        <a:bodyPr anchor="t"/>
        <a:lstStyle/>
        <a:p>
          <a:pPr algn="r"/>
          <a:endParaRPr lang="en-AU" b="1" dirty="0" smtClean="0"/>
        </a:p>
        <a:p>
          <a:pPr algn="r"/>
          <a:r>
            <a:rPr lang="en-AU" b="1" dirty="0" smtClean="0"/>
            <a:t>Teaching</a:t>
          </a:r>
          <a:endParaRPr lang="en-US" dirty="0"/>
        </a:p>
      </dgm:t>
    </dgm:pt>
    <dgm:pt modelId="{67F677DA-3E82-4B35-AFE4-A85104F38247}" type="parTrans" cxnId="{88D47991-63B5-4378-BF1F-723B827D39C0}">
      <dgm:prSet/>
      <dgm:spPr/>
      <dgm:t>
        <a:bodyPr/>
        <a:lstStyle/>
        <a:p>
          <a:endParaRPr lang="en-US"/>
        </a:p>
      </dgm:t>
    </dgm:pt>
    <dgm:pt modelId="{633C7BF3-E887-44D5-AC06-F995DFFD8C1D}" type="sibTrans" cxnId="{88D47991-63B5-4378-BF1F-723B827D39C0}">
      <dgm:prSet/>
      <dgm:spPr/>
      <dgm:t>
        <a:bodyPr/>
        <a:lstStyle/>
        <a:p>
          <a:endParaRPr lang="en-US"/>
        </a:p>
      </dgm:t>
    </dgm:pt>
    <dgm:pt modelId="{7F1DBFDB-D9C4-4E9D-ABD6-E92FDD0DC40C}">
      <dgm:prSet phldrT="[Text]" custT="1"/>
      <dgm:spPr/>
      <dgm:t>
        <a:bodyPr rIns="0" anchor="b"/>
        <a:lstStyle/>
        <a:p>
          <a:pPr algn="r"/>
          <a:endParaRPr lang="en-AU" sz="1500" b="1" dirty="0" smtClean="0"/>
        </a:p>
        <a:p>
          <a:pPr algn="r"/>
          <a:r>
            <a:rPr lang="en-AU" sz="1500" b="1" dirty="0" smtClean="0"/>
            <a:t>      Assessment</a:t>
          </a:r>
        </a:p>
        <a:p>
          <a:pPr algn="r"/>
          <a:endParaRPr lang="en-US" sz="1000" dirty="0"/>
        </a:p>
      </dgm:t>
    </dgm:pt>
    <dgm:pt modelId="{55674E77-E169-4F7F-A8FD-6C0F4E965A11}" type="parTrans" cxnId="{13511A4C-9B47-49C8-9C6D-B6B985B2A2CD}">
      <dgm:prSet/>
      <dgm:spPr/>
      <dgm:t>
        <a:bodyPr/>
        <a:lstStyle/>
        <a:p>
          <a:endParaRPr lang="en-US"/>
        </a:p>
      </dgm:t>
    </dgm:pt>
    <dgm:pt modelId="{841367A1-0823-4A28-A57A-5F75514A2AF6}" type="sibTrans" cxnId="{13511A4C-9B47-49C8-9C6D-B6B985B2A2CD}">
      <dgm:prSet/>
      <dgm:spPr/>
      <dgm:t>
        <a:bodyPr/>
        <a:lstStyle/>
        <a:p>
          <a:endParaRPr lang="en-US"/>
        </a:p>
      </dgm:t>
    </dgm:pt>
    <dgm:pt modelId="{BCF6547A-FAF5-4DC7-BAC2-051C9822FF18}">
      <dgm:prSet phldrT="[Text]" custT="1"/>
      <dgm:spPr/>
      <dgm:t>
        <a:bodyPr lIns="0" tIns="914400" rIns="91440" bIns="0" anchor="b"/>
        <a:lstStyle/>
        <a:p>
          <a:pPr algn="l"/>
          <a:r>
            <a:rPr lang="en-AU" sz="1500" b="1" dirty="0" smtClean="0"/>
            <a:t>Industry  and Community Collaboration</a:t>
          </a:r>
          <a:r>
            <a:rPr lang="en-AU" sz="1500" dirty="0" smtClean="0"/>
            <a:t> </a:t>
          </a:r>
        </a:p>
        <a:p>
          <a:pPr algn="l"/>
          <a:endParaRPr lang="en-US" sz="800" dirty="0"/>
        </a:p>
      </dgm:t>
    </dgm:pt>
    <dgm:pt modelId="{42462995-AA09-4B40-AA42-86B6D578E602}" type="parTrans" cxnId="{C992AD98-CE50-4079-B605-C96F9F834309}">
      <dgm:prSet/>
      <dgm:spPr/>
      <dgm:t>
        <a:bodyPr/>
        <a:lstStyle/>
        <a:p>
          <a:endParaRPr lang="en-US"/>
        </a:p>
      </dgm:t>
    </dgm:pt>
    <dgm:pt modelId="{0D5E29AB-B41B-481A-A8DA-6BC356ECDFAF}" type="sibTrans" cxnId="{C992AD98-CE50-4079-B605-C96F9F834309}">
      <dgm:prSet/>
      <dgm:spPr/>
      <dgm:t>
        <a:bodyPr/>
        <a:lstStyle/>
        <a:p>
          <a:endParaRPr lang="en-US"/>
        </a:p>
      </dgm:t>
    </dgm:pt>
    <dgm:pt modelId="{40590533-6DD8-4F4F-ADC1-871D283BCF18}" type="pres">
      <dgm:prSet presAssocID="{50A90EDE-B85A-4F2E-9B3A-E805FA7684D0}" presName="cycleMatrixDiagram" presStyleCnt="0">
        <dgm:presLayoutVars>
          <dgm:chMax val="1"/>
          <dgm:dir/>
          <dgm:animLvl val="lvl"/>
          <dgm:resizeHandles val="exact"/>
        </dgm:presLayoutVars>
      </dgm:prSet>
      <dgm:spPr/>
      <dgm:t>
        <a:bodyPr/>
        <a:lstStyle/>
        <a:p>
          <a:endParaRPr lang="en-US"/>
        </a:p>
      </dgm:t>
    </dgm:pt>
    <dgm:pt modelId="{3BEDD4EB-E00B-4D45-9517-946C52177D64}" type="pres">
      <dgm:prSet presAssocID="{50A90EDE-B85A-4F2E-9B3A-E805FA7684D0}" presName="children" presStyleCnt="0"/>
      <dgm:spPr/>
      <dgm:t>
        <a:bodyPr/>
        <a:lstStyle/>
        <a:p>
          <a:endParaRPr lang="en-US"/>
        </a:p>
      </dgm:t>
    </dgm:pt>
    <dgm:pt modelId="{D1EE0943-2539-4624-92A8-E48AA814B6B1}" type="pres">
      <dgm:prSet presAssocID="{50A90EDE-B85A-4F2E-9B3A-E805FA7684D0}" presName="childPlaceholder" presStyleCnt="0"/>
      <dgm:spPr/>
      <dgm:t>
        <a:bodyPr/>
        <a:lstStyle/>
        <a:p>
          <a:endParaRPr lang="en-US"/>
        </a:p>
      </dgm:t>
    </dgm:pt>
    <dgm:pt modelId="{ABAEF94B-3E36-415C-8F50-7364E1F8844A}" type="pres">
      <dgm:prSet presAssocID="{50A90EDE-B85A-4F2E-9B3A-E805FA7684D0}" presName="circle" presStyleCnt="0"/>
      <dgm:spPr/>
      <dgm:t>
        <a:bodyPr/>
        <a:lstStyle/>
        <a:p>
          <a:endParaRPr lang="en-US"/>
        </a:p>
      </dgm:t>
    </dgm:pt>
    <dgm:pt modelId="{C2446192-4BB9-4631-AB0B-4079712BB44D}" type="pres">
      <dgm:prSet presAssocID="{50A90EDE-B85A-4F2E-9B3A-E805FA7684D0}" presName="quadrant1" presStyleLbl="node1" presStyleIdx="0" presStyleCnt="4" custLinFactNeighborX="4765" custLinFactNeighborY="-2836">
        <dgm:presLayoutVars>
          <dgm:chMax val="1"/>
          <dgm:bulletEnabled val="1"/>
        </dgm:presLayoutVars>
      </dgm:prSet>
      <dgm:spPr/>
      <dgm:t>
        <a:bodyPr/>
        <a:lstStyle/>
        <a:p>
          <a:endParaRPr lang="en-US"/>
        </a:p>
      </dgm:t>
    </dgm:pt>
    <dgm:pt modelId="{4C995695-2804-485C-9E38-75D081752F7B}" type="pres">
      <dgm:prSet presAssocID="{50A90EDE-B85A-4F2E-9B3A-E805FA7684D0}" presName="quadrant2" presStyleLbl="node1" presStyleIdx="1" presStyleCnt="4" custLinFactNeighborX="146" custLinFactNeighborY="-2836">
        <dgm:presLayoutVars>
          <dgm:chMax val="1"/>
          <dgm:bulletEnabled val="1"/>
        </dgm:presLayoutVars>
      </dgm:prSet>
      <dgm:spPr/>
      <dgm:t>
        <a:bodyPr/>
        <a:lstStyle/>
        <a:p>
          <a:endParaRPr lang="en-US"/>
        </a:p>
      </dgm:t>
    </dgm:pt>
    <dgm:pt modelId="{78429853-46C2-4EE8-AE56-32F6BF219547}" type="pres">
      <dgm:prSet presAssocID="{50A90EDE-B85A-4F2E-9B3A-E805FA7684D0}" presName="quadrant3" presStyleLbl="node1" presStyleIdx="2" presStyleCnt="4" custLinFactNeighborX="146" custLinFactNeighborY="-7455">
        <dgm:presLayoutVars>
          <dgm:chMax val="1"/>
          <dgm:bulletEnabled val="1"/>
        </dgm:presLayoutVars>
      </dgm:prSet>
      <dgm:spPr/>
      <dgm:t>
        <a:bodyPr/>
        <a:lstStyle/>
        <a:p>
          <a:endParaRPr lang="en-US"/>
        </a:p>
      </dgm:t>
    </dgm:pt>
    <dgm:pt modelId="{EBD9264F-94FA-48D9-BF75-121015479589}" type="pres">
      <dgm:prSet presAssocID="{50A90EDE-B85A-4F2E-9B3A-E805FA7684D0}" presName="quadrant4" presStyleLbl="node1" presStyleIdx="3" presStyleCnt="4" custLinFactNeighborX="4765" custLinFactNeighborY="-7455">
        <dgm:presLayoutVars>
          <dgm:chMax val="1"/>
          <dgm:bulletEnabled val="1"/>
        </dgm:presLayoutVars>
      </dgm:prSet>
      <dgm:spPr/>
      <dgm:t>
        <a:bodyPr/>
        <a:lstStyle/>
        <a:p>
          <a:endParaRPr lang="en-US"/>
        </a:p>
      </dgm:t>
    </dgm:pt>
    <dgm:pt modelId="{8AFB81C9-9A9B-43E4-A1B4-6CBE6B319846}" type="pres">
      <dgm:prSet presAssocID="{50A90EDE-B85A-4F2E-9B3A-E805FA7684D0}" presName="quadrantPlaceholder" presStyleCnt="0"/>
      <dgm:spPr/>
      <dgm:t>
        <a:bodyPr/>
        <a:lstStyle/>
        <a:p>
          <a:endParaRPr lang="en-US"/>
        </a:p>
      </dgm:t>
    </dgm:pt>
    <dgm:pt modelId="{14837637-716D-4EF6-BC29-80E932DBCBA3}" type="pres">
      <dgm:prSet presAssocID="{50A90EDE-B85A-4F2E-9B3A-E805FA7684D0}" presName="center1" presStyleLbl="fgShp" presStyleIdx="0" presStyleCnt="2"/>
      <dgm:spPr/>
      <dgm:t>
        <a:bodyPr/>
        <a:lstStyle/>
        <a:p>
          <a:endParaRPr lang="en-US"/>
        </a:p>
      </dgm:t>
    </dgm:pt>
    <dgm:pt modelId="{D82128C9-0DCE-4CF4-8111-4DE7E187062F}" type="pres">
      <dgm:prSet presAssocID="{50A90EDE-B85A-4F2E-9B3A-E805FA7684D0}" presName="center2" presStyleLbl="fgShp" presStyleIdx="1" presStyleCnt="2"/>
      <dgm:spPr/>
      <dgm:t>
        <a:bodyPr/>
        <a:lstStyle/>
        <a:p>
          <a:endParaRPr lang="en-US"/>
        </a:p>
      </dgm:t>
    </dgm:pt>
  </dgm:ptLst>
  <dgm:cxnLst>
    <dgm:cxn modelId="{0B8DB86D-D487-413C-B47E-BBF5B9DC3C8B}" type="presOf" srcId="{7F1DBFDB-D9C4-4E9D-ABD6-E92FDD0DC40C}" destId="{78429853-46C2-4EE8-AE56-32F6BF219547}" srcOrd="0" destOrd="0" presId="urn:microsoft.com/office/officeart/2005/8/layout/cycle4#1"/>
    <dgm:cxn modelId="{88D47991-63B5-4378-BF1F-723B827D39C0}" srcId="{50A90EDE-B85A-4F2E-9B3A-E805FA7684D0}" destId="{0F1C74FD-E26F-44C5-9BE8-5D68D92576F4}" srcOrd="1" destOrd="0" parTransId="{67F677DA-3E82-4B35-AFE4-A85104F38247}" sibTransId="{633C7BF3-E887-44D5-AC06-F995DFFD8C1D}"/>
    <dgm:cxn modelId="{13511A4C-9B47-49C8-9C6D-B6B985B2A2CD}" srcId="{50A90EDE-B85A-4F2E-9B3A-E805FA7684D0}" destId="{7F1DBFDB-D9C4-4E9D-ABD6-E92FDD0DC40C}" srcOrd="2" destOrd="0" parTransId="{55674E77-E169-4F7F-A8FD-6C0F4E965A11}" sibTransId="{841367A1-0823-4A28-A57A-5F75514A2AF6}"/>
    <dgm:cxn modelId="{AC20067B-D127-491D-B9BA-56DA4FD0366D}" type="presOf" srcId="{50A90EDE-B85A-4F2E-9B3A-E805FA7684D0}" destId="{40590533-6DD8-4F4F-ADC1-871D283BCF18}" srcOrd="0" destOrd="0" presId="urn:microsoft.com/office/officeart/2005/8/layout/cycle4#1"/>
    <dgm:cxn modelId="{DD1F6A24-E4BD-4926-8538-AC61CA82BA6A}" type="presOf" srcId="{0F1C74FD-E26F-44C5-9BE8-5D68D92576F4}" destId="{4C995695-2804-485C-9E38-75D081752F7B}" srcOrd="0" destOrd="0" presId="urn:microsoft.com/office/officeart/2005/8/layout/cycle4#1"/>
    <dgm:cxn modelId="{C992AD98-CE50-4079-B605-C96F9F834309}" srcId="{50A90EDE-B85A-4F2E-9B3A-E805FA7684D0}" destId="{BCF6547A-FAF5-4DC7-BAC2-051C9822FF18}" srcOrd="3" destOrd="0" parTransId="{42462995-AA09-4B40-AA42-86B6D578E602}" sibTransId="{0D5E29AB-B41B-481A-A8DA-6BC356ECDFAF}"/>
    <dgm:cxn modelId="{D6B8CCD7-C645-487A-86B7-B88D4E731F77}" srcId="{50A90EDE-B85A-4F2E-9B3A-E805FA7684D0}" destId="{01A072CB-524D-4C21-8950-74965966C735}" srcOrd="0" destOrd="0" parTransId="{DD87A8CA-12AA-4D57-B934-DCE75F06C275}" sibTransId="{63352DF1-2BE5-4FAF-B51E-8BABCE66FFD1}"/>
    <dgm:cxn modelId="{FB455025-31E1-4F17-B750-C102B11D937E}" type="presOf" srcId="{01A072CB-524D-4C21-8950-74965966C735}" destId="{C2446192-4BB9-4631-AB0B-4079712BB44D}" srcOrd="0" destOrd="0" presId="urn:microsoft.com/office/officeart/2005/8/layout/cycle4#1"/>
    <dgm:cxn modelId="{3855163F-9C95-49B9-95DB-49038EF8C131}" type="presOf" srcId="{BCF6547A-FAF5-4DC7-BAC2-051C9822FF18}" destId="{EBD9264F-94FA-48D9-BF75-121015479589}" srcOrd="0" destOrd="0" presId="urn:microsoft.com/office/officeart/2005/8/layout/cycle4#1"/>
    <dgm:cxn modelId="{4BC27EB3-0663-4F61-9FA5-F0B48FA816B7}" type="presParOf" srcId="{40590533-6DD8-4F4F-ADC1-871D283BCF18}" destId="{3BEDD4EB-E00B-4D45-9517-946C52177D64}" srcOrd="0" destOrd="0" presId="urn:microsoft.com/office/officeart/2005/8/layout/cycle4#1"/>
    <dgm:cxn modelId="{C3C62230-348B-4570-BAE6-F6722700B14D}" type="presParOf" srcId="{3BEDD4EB-E00B-4D45-9517-946C52177D64}" destId="{D1EE0943-2539-4624-92A8-E48AA814B6B1}" srcOrd="0" destOrd="0" presId="urn:microsoft.com/office/officeart/2005/8/layout/cycle4#1"/>
    <dgm:cxn modelId="{8000D643-5855-4297-9476-885EF053C125}" type="presParOf" srcId="{40590533-6DD8-4F4F-ADC1-871D283BCF18}" destId="{ABAEF94B-3E36-415C-8F50-7364E1F8844A}" srcOrd="1" destOrd="0" presId="urn:microsoft.com/office/officeart/2005/8/layout/cycle4#1"/>
    <dgm:cxn modelId="{DA72CC53-AA32-455A-92F1-7C7FC1A8E031}" type="presParOf" srcId="{ABAEF94B-3E36-415C-8F50-7364E1F8844A}" destId="{C2446192-4BB9-4631-AB0B-4079712BB44D}" srcOrd="0" destOrd="0" presId="urn:microsoft.com/office/officeart/2005/8/layout/cycle4#1"/>
    <dgm:cxn modelId="{49363E0E-F06B-4A10-996C-9DB2DC675490}" type="presParOf" srcId="{ABAEF94B-3E36-415C-8F50-7364E1F8844A}" destId="{4C995695-2804-485C-9E38-75D081752F7B}" srcOrd="1" destOrd="0" presId="urn:microsoft.com/office/officeart/2005/8/layout/cycle4#1"/>
    <dgm:cxn modelId="{EC2B8BBD-4ED0-4184-BCA5-C123836CB7E7}" type="presParOf" srcId="{ABAEF94B-3E36-415C-8F50-7364E1F8844A}" destId="{78429853-46C2-4EE8-AE56-32F6BF219547}" srcOrd="2" destOrd="0" presId="urn:microsoft.com/office/officeart/2005/8/layout/cycle4#1"/>
    <dgm:cxn modelId="{89B0633D-A969-4402-A588-D5EE94DD87FE}" type="presParOf" srcId="{ABAEF94B-3E36-415C-8F50-7364E1F8844A}" destId="{EBD9264F-94FA-48D9-BF75-121015479589}" srcOrd="3" destOrd="0" presId="urn:microsoft.com/office/officeart/2005/8/layout/cycle4#1"/>
    <dgm:cxn modelId="{DCC7BA37-12A3-4A31-B65B-4B7E5C17967D}" type="presParOf" srcId="{ABAEF94B-3E36-415C-8F50-7364E1F8844A}" destId="{8AFB81C9-9A9B-43E4-A1B4-6CBE6B319846}" srcOrd="4" destOrd="0" presId="urn:microsoft.com/office/officeart/2005/8/layout/cycle4#1"/>
    <dgm:cxn modelId="{F695DDFB-5A14-4F59-A8AE-B319377FC4A8}" type="presParOf" srcId="{40590533-6DD8-4F4F-ADC1-871D283BCF18}" destId="{14837637-716D-4EF6-BC29-80E932DBCBA3}" srcOrd="2" destOrd="0" presId="urn:microsoft.com/office/officeart/2005/8/layout/cycle4#1"/>
    <dgm:cxn modelId="{39ADE9CF-DAD7-4E21-B017-1681D55FB2A2}" type="presParOf" srcId="{40590533-6DD8-4F4F-ADC1-871D283BCF18}" destId="{D82128C9-0DCE-4CF4-8111-4DE7E187062F}" srcOrd="3" destOrd="0" presId="urn:microsoft.com/office/officeart/2005/8/layout/cycle4#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A90EDE-B85A-4F2E-9B3A-E805FA7684D0}" type="doc">
      <dgm:prSet loTypeId="urn:microsoft.com/office/officeart/2005/8/layout/cycle4#2" loCatId="cycle" qsTypeId="urn:microsoft.com/office/officeart/2005/8/quickstyle/simple4" qsCatId="simple" csTypeId="urn:microsoft.com/office/officeart/2005/8/colors/colorful1#2" csCatId="colorful" phldr="1"/>
      <dgm:spPr>
        <a:scene3d>
          <a:camera prst="orthographicFront"/>
          <a:lightRig rig="flat" dir="t"/>
        </a:scene3d>
      </dgm:spPr>
      <dgm:t>
        <a:bodyPr/>
        <a:lstStyle/>
        <a:p>
          <a:endParaRPr lang="en-US"/>
        </a:p>
      </dgm:t>
    </dgm:pt>
    <dgm:pt modelId="{01A072CB-524D-4C21-8950-74965966C735}">
      <dgm:prSet phldrT="[Text]"/>
      <dgm:spPr>
        <a:gradFill rotWithShape="0">
          <a:gsLst>
            <a:gs pos="0">
              <a:schemeClr val="accent2">
                <a:lumMod val="60000"/>
                <a:lumOff val="40000"/>
              </a:schemeClr>
            </a:gs>
            <a:gs pos="80000">
              <a:schemeClr val="accent2">
                <a:lumMod val="60000"/>
                <a:lumOff val="40000"/>
              </a:schemeClr>
            </a:gs>
            <a:gs pos="100000">
              <a:schemeClr val="accent2">
                <a:hueOff val="0"/>
                <a:satOff val="0"/>
                <a:lumOff val="0"/>
                <a:alphaOff val="0"/>
                <a:shade val="94000"/>
                <a:satMod val="135000"/>
              </a:schemeClr>
            </a:gs>
          </a:gsLst>
        </a:gradFill>
        <a:scene3d>
          <a:camera prst="orthographicFront"/>
          <a:lightRig rig="flat" dir="t"/>
        </a:scene3d>
        <a:sp3d>
          <a:bevelT w="63500"/>
        </a:sp3d>
      </dgm:spPr>
      <dgm:t>
        <a:bodyPr lIns="0" rIns="274320" anchor="t"/>
        <a:lstStyle/>
        <a:p>
          <a:pPr algn="ctr"/>
          <a:endParaRPr lang="en-US" dirty="0"/>
        </a:p>
      </dgm:t>
    </dgm:pt>
    <dgm:pt modelId="{DD87A8CA-12AA-4D57-B934-DCE75F06C275}" type="parTrans" cxnId="{D6B8CCD7-C645-487A-86B7-B88D4E731F77}">
      <dgm:prSet/>
      <dgm:spPr/>
      <dgm:t>
        <a:bodyPr/>
        <a:lstStyle/>
        <a:p>
          <a:endParaRPr lang="en-US"/>
        </a:p>
      </dgm:t>
    </dgm:pt>
    <dgm:pt modelId="{63352DF1-2BE5-4FAF-B51E-8BABCE66FFD1}" type="sibTrans" cxnId="{D6B8CCD7-C645-487A-86B7-B88D4E731F77}">
      <dgm:prSet/>
      <dgm:spPr/>
      <dgm:t>
        <a:bodyPr/>
        <a:lstStyle/>
        <a:p>
          <a:endParaRPr lang="en-US"/>
        </a:p>
      </dgm:t>
    </dgm:pt>
    <dgm:pt modelId="{0F1C74FD-E26F-44C5-9BE8-5D68D92576F4}">
      <dgm:prSet phldrT="[Text]" custT="1"/>
      <dgm:spPr>
        <a:scene3d>
          <a:camera prst="orthographicFront"/>
          <a:lightRig rig="flat" dir="t"/>
        </a:scene3d>
        <a:sp3d>
          <a:bevelT w="63500"/>
        </a:sp3d>
      </dgm:spPr>
      <dgm:t>
        <a:bodyPr anchor="t"/>
        <a:lstStyle/>
        <a:p>
          <a:pPr algn="r"/>
          <a:endParaRPr lang="en-AU" sz="800" b="1" dirty="0" smtClean="0"/>
        </a:p>
        <a:p>
          <a:pPr algn="r"/>
          <a:r>
            <a:rPr lang="en-AU" sz="1900" b="1" dirty="0" smtClean="0"/>
            <a:t>Teaching</a:t>
          </a:r>
          <a:endParaRPr lang="en-US" sz="1900" dirty="0"/>
        </a:p>
      </dgm:t>
    </dgm:pt>
    <dgm:pt modelId="{67F677DA-3E82-4B35-AFE4-A85104F38247}" type="parTrans" cxnId="{88D47991-63B5-4378-BF1F-723B827D39C0}">
      <dgm:prSet/>
      <dgm:spPr/>
      <dgm:t>
        <a:bodyPr/>
        <a:lstStyle/>
        <a:p>
          <a:endParaRPr lang="en-US"/>
        </a:p>
      </dgm:t>
    </dgm:pt>
    <dgm:pt modelId="{633C7BF3-E887-44D5-AC06-F995DFFD8C1D}" type="sibTrans" cxnId="{88D47991-63B5-4378-BF1F-723B827D39C0}">
      <dgm:prSet/>
      <dgm:spPr/>
      <dgm:t>
        <a:bodyPr/>
        <a:lstStyle/>
        <a:p>
          <a:endParaRPr lang="en-US"/>
        </a:p>
      </dgm:t>
    </dgm:pt>
    <dgm:pt modelId="{7F1DBFDB-D9C4-4E9D-ABD6-E92FDD0DC40C}">
      <dgm:prSet phldrT="[Text]" custT="1"/>
      <dgm:spPr>
        <a:gradFill rotWithShape="0">
          <a:gsLst>
            <a:gs pos="0">
              <a:schemeClr val="accent4">
                <a:lumMod val="60000"/>
                <a:lumOff val="40000"/>
              </a:schemeClr>
            </a:gs>
            <a:gs pos="80000">
              <a:schemeClr val="accent4">
                <a:lumMod val="60000"/>
                <a:lumOff val="40000"/>
              </a:schemeClr>
            </a:gs>
            <a:gs pos="100000">
              <a:schemeClr val="accent4">
                <a:hueOff val="0"/>
                <a:satOff val="0"/>
                <a:lumOff val="0"/>
                <a:alphaOff val="0"/>
                <a:shade val="94000"/>
                <a:satMod val="135000"/>
              </a:schemeClr>
            </a:gs>
          </a:gsLst>
        </a:gradFill>
        <a:scene3d>
          <a:camera prst="orthographicFront"/>
          <a:lightRig rig="flat" dir="t"/>
        </a:scene3d>
        <a:sp3d>
          <a:bevelT w="63500"/>
        </a:sp3d>
      </dgm:spPr>
      <dgm:t>
        <a:bodyPr rIns="0" anchor="b"/>
        <a:lstStyle/>
        <a:p>
          <a:pPr algn="r"/>
          <a:endParaRPr lang="en-AU" sz="1500" b="1" dirty="0" smtClean="0"/>
        </a:p>
        <a:p>
          <a:pPr algn="r"/>
          <a:endParaRPr lang="en-US" sz="1000" dirty="0"/>
        </a:p>
      </dgm:t>
    </dgm:pt>
    <dgm:pt modelId="{55674E77-E169-4F7F-A8FD-6C0F4E965A11}" type="parTrans" cxnId="{13511A4C-9B47-49C8-9C6D-B6B985B2A2CD}">
      <dgm:prSet/>
      <dgm:spPr/>
      <dgm:t>
        <a:bodyPr/>
        <a:lstStyle/>
        <a:p>
          <a:endParaRPr lang="en-US"/>
        </a:p>
      </dgm:t>
    </dgm:pt>
    <dgm:pt modelId="{841367A1-0823-4A28-A57A-5F75514A2AF6}" type="sibTrans" cxnId="{13511A4C-9B47-49C8-9C6D-B6B985B2A2CD}">
      <dgm:prSet/>
      <dgm:spPr/>
      <dgm:t>
        <a:bodyPr/>
        <a:lstStyle/>
        <a:p>
          <a:endParaRPr lang="en-US"/>
        </a:p>
      </dgm:t>
    </dgm:pt>
    <dgm:pt modelId="{BCF6547A-FAF5-4DC7-BAC2-051C9822FF18}">
      <dgm:prSet phldrT="[Text]" custT="1"/>
      <dgm:spPr>
        <a:gradFill rotWithShape="0">
          <a:gsLst>
            <a:gs pos="0">
              <a:schemeClr val="accent5">
                <a:lumMod val="60000"/>
                <a:lumOff val="40000"/>
              </a:schemeClr>
            </a:gs>
            <a:gs pos="80000">
              <a:schemeClr val="accent5">
                <a:lumMod val="40000"/>
                <a:lumOff val="60000"/>
              </a:schemeClr>
            </a:gs>
            <a:gs pos="100000">
              <a:schemeClr val="accent5">
                <a:lumMod val="60000"/>
                <a:lumOff val="40000"/>
              </a:schemeClr>
            </a:gs>
          </a:gsLst>
        </a:gradFill>
        <a:scene3d>
          <a:camera prst="orthographicFront"/>
          <a:lightRig rig="flat" dir="t"/>
        </a:scene3d>
        <a:sp3d>
          <a:bevelT w="63500"/>
        </a:sp3d>
      </dgm:spPr>
      <dgm:t>
        <a:bodyPr anchor="b"/>
        <a:lstStyle/>
        <a:p>
          <a:pPr algn="l"/>
          <a:endParaRPr lang="en-AU" sz="1500" dirty="0" smtClean="0"/>
        </a:p>
        <a:p>
          <a:pPr algn="l"/>
          <a:endParaRPr lang="en-US" sz="800" dirty="0"/>
        </a:p>
      </dgm:t>
    </dgm:pt>
    <dgm:pt modelId="{42462995-AA09-4B40-AA42-86B6D578E602}" type="parTrans" cxnId="{C992AD98-CE50-4079-B605-C96F9F834309}">
      <dgm:prSet/>
      <dgm:spPr/>
      <dgm:t>
        <a:bodyPr/>
        <a:lstStyle/>
        <a:p>
          <a:endParaRPr lang="en-US"/>
        </a:p>
      </dgm:t>
    </dgm:pt>
    <dgm:pt modelId="{0D5E29AB-B41B-481A-A8DA-6BC356ECDFAF}" type="sibTrans" cxnId="{C992AD98-CE50-4079-B605-C96F9F834309}">
      <dgm:prSet/>
      <dgm:spPr/>
      <dgm:t>
        <a:bodyPr/>
        <a:lstStyle/>
        <a:p>
          <a:endParaRPr lang="en-US"/>
        </a:p>
      </dgm:t>
    </dgm:pt>
    <dgm:pt modelId="{BDED0B3F-977C-463F-AD19-9BA1E40EDF0A}">
      <dgm:prSet phldrT="[Text]" custLinFactNeighborX="4765" custLinFactNeighborY="-6545"/>
      <dgm:spPr>
        <a:gradFill rotWithShape="0">
          <a:gsLst>
            <a:gs pos="0">
              <a:schemeClr val="accent5">
                <a:lumMod val="60000"/>
                <a:lumOff val="40000"/>
              </a:schemeClr>
            </a:gs>
            <a:gs pos="80000">
              <a:schemeClr val="accent5">
                <a:lumMod val="60000"/>
                <a:lumOff val="40000"/>
              </a:schemeClr>
            </a:gs>
            <a:gs pos="100000">
              <a:schemeClr val="accent5">
                <a:lumMod val="60000"/>
                <a:lumOff val="40000"/>
              </a:schemeClr>
            </a:gs>
          </a:gsLst>
        </a:gradFill>
        <a:scene3d>
          <a:camera prst="orthographicFront"/>
          <a:lightRig rig="flat" dir="t"/>
        </a:scene3d>
        <a:sp3d>
          <a:bevelT w="63500"/>
        </a:sp3d>
      </dgm:spPr>
      <dgm:t>
        <a:bodyPr/>
        <a:lstStyle/>
        <a:p>
          <a:endParaRPr lang="en-AU" dirty="0"/>
        </a:p>
      </dgm:t>
    </dgm:pt>
    <dgm:pt modelId="{4DC16675-E3C5-4B89-A838-D07FBA6658F7}" type="parTrans" cxnId="{D7C2A65D-EA70-40A5-BD2E-BB705EB72DB3}">
      <dgm:prSet/>
      <dgm:spPr/>
      <dgm:t>
        <a:bodyPr/>
        <a:lstStyle/>
        <a:p>
          <a:endParaRPr lang="en-US"/>
        </a:p>
      </dgm:t>
    </dgm:pt>
    <dgm:pt modelId="{2D3FC5E4-9623-4E3C-9469-B9F54E9B259F}" type="sibTrans" cxnId="{D7C2A65D-EA70-40A5-BD2E-BB705EB72DB3}">
      <dgm:prSet/>
      <dgm:spPr/>
      <dgm:t>
        <a:bodyPr/>
        <a:lstStyle/>
        <a:p>
          <a:endParaRPr lang="en-US"/>
        </a:p>
      </dgm:t>
    </dgm:pt>
    <dgm:pt modelId="{40590533-6DD8-4F4F-ADC1-871D283BCF18}" type="pres">
      <dgm:prSet presAssocID="{50A90EDE-B85A-4F2E-9B3A-E805FA7684D0}" presName="cycleMatrixDiagram" presStyleCnt="0">
        <dgm:presLayoutVars>
          <dgm:chMax val="1"/>
          <dgm:dir/>
          <dgm:animLvl val="lvl"/>
          <dgm:resizeHandles val="exact"/>
        </dgm:presLayoutVars>
      </dgm:prSet>
      <dgm:spPr/>
      <dgm:t>
        <a:bodyPr/>
        <a:lstStyle/>
        <a:p>
          <a:endParaRPr lang="en-US"/>
        </a:p>
      </dgm:t>
    </dgm:pt>
    <dgm:pt modelId="{3BEDD4EB-E00B-4D45-9517-946C52177D64}" type="pres">
      <dgm:prSet presAssocID="{50A90EDE-B85A-4F2E-9B3A-E805FA7684D0}" presName="children" presStyleCnt="0"/>
      <dgm:spPr>
        <a:scene3d>
          <a:camera prst="orthographicFront"/>
          <a:lightRig rig="flat" dir="t"/>
        </a:scene3d>
        <a:sp3d>
          <a:bevelT w="6350"/>
        </a:sp3d>
      </dgm:spPr>
      <dgm:t>
        <a:bodyPr/>
        <a:lstStyle/>
        <a:p>
          <a:endParaRPr lang="en-US"/>
        </a:p>
      </dgm:t>
    </dgm:pt>
    <dgm:pt modelId="{D1EE0943-2539-4624-92A8-E48AA814B6B1}" type="pres">
      <dgm:prSet presAssocID="{50A90EDE-B85A-4F2E-9B3A-E805FA7684D0}" presName="childPlaceholder" presStyleCnt="0"/>
      <dgm:spPr>
        <a:scene3d>
          <a:camera prst="orthographicFront"/>
          <a:lightRig rig="flat" dir="t"/>
        </a:scene3d>
        <a:sp3d>
          <a:bevelT w="6350"/>
        </a:sp3d>
      </dgm:spPr>
      <dgm:t>
        <a:bodyPr/>
        <a:lstStyle/>
        <a:p>
          <a:endParaRPr lang="en-US"/>
        </a:p>
      </dgm:t>
    </dgm:pt>
    <dgm:pt modelId="{ABAEF94B-3E36-415C-8F50-7364E1F8844A}" type="pres">
      <dgm:prSet presAssocID="{50A90EDE-B85A-4F2E-9B3A-E805FA7684D0}" presName="circle" presStyleCnt="0"/>
      <dgm:spPr>
        <a:scene3d>
          <a:camera prst="orthographicFront"/>
          <a:lightRig rig="flat" dir="t"/>
        </a:scene3d>
        <a:sp3d>
          <a:bevelT w="6350"/>
        </a:sp3d>
      </dgm:spPr>
      <dgm:t>
        <a:bodyPr/>
        <a:lstStyle/>
        <a:p>
          <a:endParaRPr lang="en-US"/>
        </a:p>
      </dgm:t>
    </dgm:pt>
    <dgm:pt modelId="{C2446192-4BB9-4631-AB0B-4079712BB44D}" type="pres">
      <dgm:prSet presAssocID="{50A90EDE-B85A-4F2E-9B3A-E805FA7684D0}" presName="quadrant1" presStyleLbl="node1" presStyleIdx="0" presStyleCnt="4" custLinFactNeighborX="4765" custLinFactNeighborY="-2836">
        <dgm:presLayoutVars>
          <dgm:chMax val="1"/>
          <dgm:bulletEnabled val="1"/>
        </dgm:presLayoutVars>
      </dgm:prSet>
      <dgm:spPr/>
      <dgm:t>
        <a:bodyPr/>
        <a:lstStyle/>
        <a:p>
          <a:endParaRPr lang="en-US"/>
        </a:p>
      </dgm:t>
    </dgm:pt>
    <dgm:pt modelId="{4C995695-2804-485C-9E38-75D081752F7B}" type="pres">
      <dgm:prSet presAssocID="{50A90EDE-B85A-4F2E-9B3A-E805FA7684D0}" presName="quadrant2" presStyleLbl="node1" presStyleIdx="1" presStyleCnt="4" custScaleX="158752" custScaleY="162488" custLinFactNeighborX="40412" custLinFactNeighborY="-47477">
        <dgm:presLayoutVars>
          <dgm:chMax val="1"/>
          <dgm:bulletEnabled val="1"/>
        </dgm:presLayoutVars>
      </dgm:prSet>
      <dgm:spPr/>
      <dgm:t>
        <a:bodyPr/>
        <a:lstStyle/>
        <a:p>
          <a:endParaRPr lang="en-US"/>
        </a:p>
      </dgm:t>
    </dgm:pt>
    <dgm:pt modelId="{78429853-46C2-4EE8-AE56-32F6BF219547}" type="pres">
      <dgm:prSet presAssocID="{50A90EDE-B85A-4F2E-9B3A-E805FA7684D0}" presName="quadrant3" presStyleLbl="node1" presStyleIdx="2" presStyleCnt="4" custLinFactNeighborX="-1020" custLinFactNeighborY="-6545">
        <dgm:presLayoutVars>
          <dgm:chMax val="1"/>
          <dgm:bulletEnabled val="1"/>
        </dgm:presLayoutVars>
      </dgm:prSet>
      <dgm:spPr/>
      <dgm:t>
        <a:bodyPr/>
        <a:lstStyle/>
        <a:p>
          <a:endParaRPr lang="en-US"/>
        </a:p>
      </dgm:t>
    </dgm:pt>
    <dgm:pt modelId="{EBD9264F-94FA-48D9-BF75-121015479589}" type="pres">
      <dgm:prSet presAssocID="{50A90EDE-B85A-4F2E-9B3A-E805FA7684D0}" presName="quadrant4" presStyleLbl="node1" presStyleIdx="3" presStyleCnt="4" custLinFactNeighborX="4765" custLinFactNeighborY="-6545">
        <dgm:presLayoutVars>
          <dgm:chMax val="1"/>
          <dgm:bulletEnabled val="1"/>
        </dgm:presLayoutVars>
      </dgm:prSet>
      <dgm:spPr/>
      <dgm:t>
        <a:bodyPr/>
        <a:lstStyle/>
        <a:p>
          <a:endParaRPr lang="en-US"/>
        </a:p>
      </dgm:t>
    </dgm:pt>
    <dgm:pt modelId="{8AFB81C9-9A9B-43E4-A1B4-6CBE6B319846}" type="pres">
      <dgm:prSet presAssocID="{50A90EDE-B85A-4F2E-9B3A-E805FA7684D0}" presName="quadrantPlaceholder" presStyleCnt="0"/>
      <dgm:spPr>
        <a:scene3d>
          <a:camera prst="orthographicFront"/>
          <a:lightRig rig="flat" dir="t"/>
        </a:scene3d>
        <a:sp3d>
          <a:bevelT w="6350"/>
        </a:sp3d>
      </dgm:spPr>
      <dgm:t>
        <a:bodyPr/>
        <a:lstStyle/>
        <a:p>
          <a:endParaRPr lang="en-US"/>
        </a:p>
      </dgm:t>
    </dgm:pt>
    <dgm:pt modelId="{14837637-716D-4EF6-BC29-80E932DBCBA3}" type="pres">
      <dgm:prSet presAssocID="{50A90EDE-B85A-4F2E-9B3A-E805FA7684D0}" presName="center1" presStyleLbl="fgShp" presStyleIdx="0" presStyleCnt="2"/>
      <dgm:spPr>
        <a:scene3d>
          <a:camera prst="orthographicFront"/>
          <a:lightRig rig="flat" dir="t"/>
        </a:scene3d>
        <a:sp3d>
          <a:bevelT w="6350"/>
        </a:sp3d>
      </dgm:spPr>
      <dgm:t>
        <a:bodyPr/>
        <a:lstStyle/>
        <a:p>
          <a:endParaRPr lang="en-US"/>
        </a:p>
      </dgm:t>
    </dgm:pt>
    <dgm:pt modelId="{D82128C9-0DCE-4CF4-8111-4DE7E187062F}" type="pres">
      <dgm:prSet presAssocID="{50A90EDE-B85A-4F2E-9B3A-E805FA7684D0}" presName="center2" presStyleLbl="fgShp" presStyleIdx="1" presStyleCnt="2"/>
      <dgm:spPr>
        <a:scene3d>
          <a:camera prst="orthographicFront"/>
          <a:lightRig rig="flat" dir="t"/>
        </a:scene3d>
        <a:sp3d>
          <a:bevelT w="6350"/>
        </a:sp3d>
      </dgm:spPr>
      <dgm:t>
        <a:bodyPr/>
        <a:lstStyle/>
        <a:p>
          <a:endParaRPr lang="en-US"/>
        </a:p>
      </dgm:t>
    </dgm:pt>
  </dgm:ptLst>
  <dgm:cxnLst>
    <dgm:cxn modelId="{94686AD3-8B40-48CE-BC91-D26C46E9A1B1}" type="presOf" srcId="{7F1DBFDB-D9C4-4E9D-ABD6-E92FDD0DC40C}" destId="{78429853-46C2-4EE8-AE56-32F6BF219547}" srcOrd="0" destOrd="0" presId="urn:microsoft.com/office/officeart/2005/8/layout/cycle4#2"/>
    <dgm:cxn modelId="{1AA6D513-E357-4401-B3E4-03D68013CBBF}" type="presOf" srcId="{50A90EDE-B85A-4F2E-9B3A-E805FA7684D0}" destId="{40590533-6DD8-4F4F-ADC1-871D283BCF18}" srcOrd="0" destOrd="0" presId="urn:microsoft.com/office/officeart/2005/8/layout/cycle4#2"/>
    <dgm:cxn modelId="{88D47991-63B5-4378-BF1F-723B827D39C0}" srcId="{50A90EDE-B85A-4F2E-9B3A-E805FA7684D0}" destId="{0F1C74FD-E26F-44C5-9BE8-5D68D92576F4}" srcOrd="1" destOrd="0" parTransId="{67F677DA-3E82-4B35-AFE4-A85104F38247}" sibTransId="{633C7BF3-E887-44D5-AC06-F995DFFD8C1D}"/>
    <dgm:cxn modelId="{0819709C-7166-4326-B556-53FC30BDB763}" type="presOf" srcId="{0F1C74FD-E26F-44C5-9BE8-5D68D92576F4}" destId="{4C995695-2804-485C-9E38-75D081752F7B}" srcOrd="0" destOrd="0" presId="urn:microsoft.com/office/officeart/2005/8/layout/cycle4#2"/>
    <dgm:cxn modelId="{D7C2A65D-EA70-40A5-BD2E-BB705EB72DB3}" srcId="{50A90EDE-B85A-4F2E-9B3A-E805FA7684D0}" destId="{BDED0B3F-977C-463F-AD19-9BA1E40EDF0A}" srcOrd="4" destOrd="0" parTransId="{4DC16675-E3C5-4B89-A838-D07FBA6658F7}" sibTransId="{2D3FC5E4-9623-4E3C-9469-B9F54E9B259F}"/>
    <dgm:cxn modelId="{A0E98A02-4B82-4C27-AD68-F287B4740C40}" type="presOf" srcId="{BCF6547A-FAF5-4DC7-BAC2-051C9822FF18}" destId="{EBD9264F-94FA-48D9-BF75-121015479589}" srcOrd="0" destOrd="0" presId="urn:microsoft.com/office/officeart/2005/8/layout/cycle4#2"/>
    <dgm:cxn modelId="{13511A4C-9B47-49C8-9C6D-B6B985B2A2CD}" srcId="{50A90EDE-B85A-4F2E-9B3A-E805FA7684D0}" destId="{7F1DBFDB-D9C4-4E9D-ABD6-E92FDD0DC40C}" srcOrd="2" destOrd="0" parTransId="{55674E77-E169-4F7F-A8FD-6C0F4E965A11}" sibTransId="{841367A1-0823-4A28-A57A-5F75514A2AF6}"/>
    <dgm:cxn modelId="{C992AD98-CE50-4079-B605-C96F9F834309}" srcId="{50A90EDE-B85A-4F2E-9B3A-E805FA7684D0}" destId="{BCF6547A-FAF5-4DC7-BAC2-051C9822FF18}" srcOrd="3" destOrd="0" parTransId="{42462995-AA09-4B40-AA42-86B6D578E602}" sibTransId="{0D5E29AB-B41B-481A-A8DA-6BC356ECDFAF}"/>
    <dgm:cxn modelId="{27C089EE-0F54-415C-A9F8-672906C6013B}" type="presOf" srcId="{01A072CB-524D-4C21-8950-74965966C735}" destId="{C2446192-4BB9-4631-AB0B-4079712BB44D}" srcOrd="0" destOrd="0" presId="urn:microsoft.com/office/officeart/2005/8/layout/cycle4#2"/>
    <dgm:cxn modelId="{D6B8CCD7-C645-487A-86B7-B88D4E731F77}" srcId="{50A90EDE-B85A-4F2E-9B3A-E805FA7684D0}" destId="{01A072CB-524D-4C21-8950-74965966C735}" srcOrd="0" destOrd="0" parTransId="{DD87A8CA-12AA-4D57-B934-DCE75F06C275}" sibTransId="{63352DF1-2BE5-4FAF-B51E-8BABCE66FFD1}"/>
    <dgm:cxn modelId="{4EF2872F-CFB6-4329-AE5A-DB115B85FE16}" type="presParOf" srcId="{40590533-6DD8-4F4F-ADC1-871D283BCF18}" destId="{3BEDD4EB-E00B-4D45-9517-946C52177D64}" srcOrd="0" destOrd="0" presId="urn:microsoft.com/office/officeart/2005/8/layout/cycle4#2"/>
    <dgm:cxn modelId="{ACFFCBF2-6E0D-4ED6-BD4E-05413380BF43}" type="presParOf" srcId="{3BEDD4EB-E00B-4D45-9517-946C52177D64}" destId="{D1EE0943-2539-4624-92A8-E48AA814B6B1}" srcOrd="0" destOrd="0" presId="urn:microsoft.com/office/officeart/2005/8/layout/cycle4#2"/>
    <dgm:cxn modelId="{396349DE-CAA3-43BC-B8B5-62C45D097E35}" type="presParOf" srcId="{40590533-6DD8-4F4F-ADC1-871D283BCF18}" destId="{ABAEF94B-3E36-415C-8F50-7364E1F8844A}" srcOrd="1" destOrd="0" presId="urn:microsoft.com/office/officeart/2005/8/layout/cycle4#2"/>
    <dgm:cxn modelId="{BF7BC812-0210-4DE8-A26F-1CF9F2A39715}" type="presParOf" srcId="{ABAEF94B-3E36-415C-8F50-7364E1F8844A}" destId="{C2446192-4BB9-4631-AB0B-4079712BB44D}" srcOrd="0" destOrd="0" presId="urn:microsoft.com/office/officeart/2005/8/layout/cycle4#2"/>
    <dgm:cxn modelId="{86A4A718-0F3D-40F3-8857-FA47B28AC1FD}" type="presParOf" srcId="{ABAEF94B-3E36-415C-8F50-7364E1F8844A}" destId="{4C995695-2804-485C-9E38-75D081752F7B}" srcOrd="1" destOrd="0" presId="urn:microsoft.com/office/officeart/2005/8/layout/cycle4#2"/>
    <dgm:cxn modelId="{2818E007-BDE1-40AA-86A1-AD64C8673F64}" type="presParOf" srcId="{ABAEF94B-3E36-415C-8F50-7364E1F8844A}" destId="{78429853-46C2-4EE8-AE56-32F6BF219547}" srcOrd="2" destOrd="0" presId="urn:microsoft.com/office/officeart/2005/8/layout/cycle4#2"/>
    <dgm:cxn modelId="{8AEF6A90-233E-4EB0-A27A-74FA34ECF8B4}" type="presParOf" srcId="{ABAEF94B-3E36-415C-8F50-7364E1F8844A}" destId="{EBD9264F-94FA-48D9-BF75-121015479589}" srcOrd="3" destOrd="0" presId="urn:microsoft.com/office/officeart/2005/8/layout/cycle4#2"/>
    <dgm:cxn modelId="{9F0F6492-4472-4B53-A293-1DEB166ADAC4}" type="presParOf" srcId="{ABAEF94B-3E36-415C-8F50-7364E1F8844A}" destId="{8AFB81C9-9A9B-43E4-A1B4-6CBE6B319846}" srcOrd="4" destOrd="0" presId="urn:microsoft.com/office/officeart/2005/8/layout/cycle4#2"/>
    <dgm:cxn modelId="{E7A388B9-2038-439A-BFE3-81624AD36029}" type="presParOf" srcId="{40590533-6DD8-4F4F-ADC1-871D283BCF18}" destId="{14837637-716D-4EF6-BC29-80E932DBCBA3}" srcOrd="2" destOrd="0" presId="urn:microsoft.com/office/officeart/2005/8/layout/cycle4#2"/>
    <dgm:cxn modelId="{E8569E5E-63E3-4314-B44D-D0CACBBF5CCE}" type="presParOf" srcId="{40590533-6DD8-4F4F-ADC1-871D283BCF18}" destId="{D82128C9-0DCE-4CF4-8111-4DE7E187062F}" srcOrd="3" destOrd="0" presId="urn:microsoft.com/office/officeart/2005/8/layout/cycle4#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A90EDE-B85A-4F2E-9B3A-E805FA7684D0}" type="doc">
      <dgm:prSet loTypeId="urn:microsoft.com/office/officeart/2005/8/layout/cycle4#3" loCatId="cycle" qsTypeId="urn:microsoft.com/office/officeart/2005/8/quickstyle/simple4" qsCatId="simple" csTypeId="urn:microsoft.com/office/officeart/2005/8/colors/colorful1#3" csCatId="colorful" phldr="1"/>
      <dgm:spPr>
        <a:scene3d>
          <a:camera prst="orthographicFront"/>
          <a:lightRig rig="flat" dir="t"/>
        </a:scene3d>
      </dgm:spPr>
      <dgm:t>
        <a:bodyPr/>
        <a:lstStyle/>
        <a:p>
          <a:endParaRPr lang="en-US"/>
        </a:p>
      </dgm:t>
    </dgm:pt>
    <dgm:pt modelId="{01A072CB-524D-4C21-8950-74965966C735}">
      <dgm:prSet phldrT="[Text]"/>
      <dgm:spPr>
        <a:gradFill rotWithShape="0">
          <a:gsLst>
            <a:gs pos="0">
              <a:schemeClr val="accent2">
                <a:lumMod val="60000"/>
                <a:lumOff val="40000"/>
              </a:schemeClr>
            </a:gs>
            <a:gs pos="80000">
              <a:schemeClr val="accent2">
                <a:lumMod val="60000"/>
                <a:lumOff val="40000"/>
              </a:schemeClr>
            </a:gs>
            <a:gs pos="100000">
              <a:schemeClr val="accent2">
                <a:hueOff val="0"/>
                <a:satOff val="0"/>
                <a:lumOff val="0"/>
                <a:alphaOff val="0"/>
                <a:shade val="94000"/>
                <a:satMod val="135000"/>
              </a:schemeClr>
            </a:gs>
          </a:gsLst>
        </a:gradFill>
        <a:scene3d>
          <a:camera prst="orthographicFront"/>
          <a:lightRig rig="flat" dir="t"/>
        </a:scene3d>
        <a:sp3d>
          <a:bevelT w="63500"/>
        </a:sp3d>
      </dgm:spPr>
      <dgm:t>
        <a:bodyPr lIns="0" rIns="274320" anchor="t"/>
        <a:lstStyle/>
        <a:p>
          <a:pPr algn="ctr"/>
          <a:endParaRPr lang="en-US" dirty="0"/>
        </a:p>
      </dgm:t>
    </dgm:pt>
    <dgm:pt modelId="{DD87A8CA-12AA-4D57-B934-DCE75F06C275}" type="parTrans" cxnId="{D6B8CCD7-C645-487A-86B7-B88D4E731F77}">
      <dgm:prSet/>
      <dgm:spPr/>
      <dgm:t>
        <a:bodyPr/>
        <a:lstStyle/>
        <a:p>
          <a:endParaRPr lang="en-US"/>
        </a:p>
      </dgm:t>
    </dgm:pt>
    <dgm:pt modelId="{63352DF1-2BE5-4FAF-B51E-8BABCE66FFD1}" type="sibTrans" cxnId="{D6B8CCD7-C645-487A-86B7-B88D4E731F77}">
      <dgm:prSet/>
      <dgm:spPr/>
      <dgm:t>
        <a:bodyPr/>
        <a:lstStyle/>
        <a:p>
          <a:endParaRPr lang="en-US"/>
        </a:p>
      </dgm:t>
    </dgm:pt>
    <dgm:pt modelId="{0F1C74FD-E26F-44C5-9BE8-5D68D92576F4}">
      <dgm:prSet phldrT="[Text]" custT="1"/>
      <dgm:spPr>
        <a:scene3d>
          <a:camera prst="orthographicFront"/>
          <a:lightRig rig="flat" dir="t"/>
        </a:scene3d>
        <a:sp3d>
          <a:bevelT w="63500"/>
        </a:sp3d>
      </dgm:spPr>
      <dgm:t>
        <a:bodyPr anchor="t"/>
        <a:lstStyle/>
        <a:p>
          <a:pPr algn="r"/>
          <a:endParaRPr lang="en-AU" sz="800" b="1" dirty="0" smtClean="0"/>
        </a:p>
        <a:p>
          <a:pPr algn="r"/>
          <a:r>
            <a:rPr lang="en-AU" sz="1900" b="1" dirty="0" smtClean="0"/>
            <a:t>Teaching</a:t>
          </a:r>
          <a:endParaRPr lang="en-US" sz="1900" dirty="0"/>
        </a:p>
      </dgm:t>
    </dgm:pt>
    <dgm:pt modelId="{67F677DA-3E82-4B35-AFE4-A85104F38247}" type="parTrans" cxnId="{88D47991-63B5-4378-BF1F-723B827D39C0}">
      <dgm:prSet/>
      <dgm:spPr/>
      <dgm:t>
        <a:bodyPr/>
        <a:lstStyle/>
        <a:p>
          <a:endParaRPr lang="en-US"/>
        </a:p>
      </dgm:t>
    </dgm:pt>
    <dgm:pt modelId="{633C7BF3-E887-44D5-AC06-F995DFFD8C1D}" type="sibTrans" cxnId="{88D47991-63B5-4378-BF1F-723B827D39C0}">
      <dgm:prSet/>
      <dgm:spPr/>
      <dgm:t>
        <a:bodyPr/>
        <a:lstStyle/>
        <a:p>
          <a:endParaRPr lang="en-US"/>
        </a:p>
      </dgm:t>
    </dgm:pt>
    <dgm:pt modelId="{7F1DBFDB-D9C4-4E9D-ABD6-E92FDD0DC40C}">
      <dgm:prSet phldrT="[Text]" custT="1"/>
      <dgm:spPr>
        <a:gradFill rotWithShape="0">
          <a:gsLst>
            <a:gs pos="0">
              <a:schemeClr val="accent4">
                <a:lumMod val="60000"/>
                <a:lumOff val="40000"/>
              </a:schemeClr>
            </a:gs>
            <a:gs pos="80000">
              <a:schemeClr val="accent4">
                <a:lumMod val="60000"/>
                <a:lumOff val="40000"/>
              </a:schemeClr>
            </a:gs>
            <a:gs pos="100000">
              <a:schemeClr val="accent4">
                <a:hueOff val="0"/>
                <a:satOff val="0"/>
                <a:lumOff val="0"/>
                <a:alphaOff val="0"/>
                <a:shade val="94000"/>
                <a:satMod val="135000"/>
              </a:schemeClr>
            </a:gs>
          </a:gsLst>
        </a:gradFill>
        <a:scene3d>
          <a:camera prst="orthographicFront"/>
          <a:lightRig rig="flat" dir="t"/>
        </a:scene3d>
        <a:sp3d>
          <a:bevelT w="63500"/>
        </a:sp3d>
      </dgm:spPr>
      <dgm:t>
        <a:bodyPr rIns="0" anchor="b"/>
        <a:lstStyle/>
        <a:p>
          <a:pPr algn="r"/>
          <a:endParaRPr lang="en-AU" sz="1500" b="1" dirty="0" smtClean="0"/>
        </a:p>
        <a:p>
          <a:pPr algn="r"/>
          <a:endParaRPr lang="en-US" sz="1000" dirty="0"/>
        </a:p>
      </dgm:t>
    </dgm:pt>
    <dgm:pt modelId="{55674E77-E169-4F7F-A8FD-6C0F4E965A11}" type="parTrans" cxnId="{13511A4C-9B47-49C8-9C6D-B6B985B2A2CD}">
      <dgm:prSet/>
      <dgm:spPr/>
      <dgm:t>
        <a:bodyPr/>
        <a:lstStyle/>
        <a:p>
          <a:endParaRPr lang="en-US"/>
        </a:p>
      </dgm:t>
    </dgm:pt>
    <dgm:pt modelId="{841367A1-0823-4A28-A57A-5F75514A2AF6}" type="sibTrans" cxnId="{13511A4C-9B47-49C8-9C6D-B6B985B2A2CD}">
      <dgm:prSet/>
      <dgm:spPr/>
      <dgm:t>
        <a:bodyPr/>
        <a:lstStyle/>
        <a:p>
          <a:endParaRPr lang="en-US"/>
        </a:p>
      </dgm:t>
    </dgm:pt>
    <dgm:pt modelId="{BCF6547A-FAF5-4DC7-BAC2-051C9822FF18}">
      <dgm:prSet phldrT="[Text]" custT="1"/>
      <dgm:spPr>
        <a:gradFill rotWithShape="0">
          <a:gsLst>
            <a:gs pos="0">
              <a:schemeClr val="accent5">
                <a:lumMod val="60000"/>
                <a:lumOff val="40000"/>
              </a:schemeClr>
            </a:gs>
            <a:gs pos="80000">
              <a:schemeClr val="accent5">
                <a:lumMod val="40000"/>
                <a:lumOff val="60000"/>
              </a:schemeClr>
            </a:gs>
            <a:gs pos="100000">
              <a:schemeClr val="accent5">
                <a:lumMod val="60000"/>
                <a:lumOff val="40000"/>
              </a:schemeClr>
            </a:gs>
          </a:gsLst>
        </a:gradFill>
        <a:scene3d>
          <a:camera prst="orthographicFront"/>
          <a:lightRig rig="flat" dir="t"/>
        </a:scene3d>
        <a:sp3d>
          <a:bevelT w="63500"/>
        </a:sp3d>
      </dgm:spPr>
      <dgm:t>
        <a:bodyPr anchor="b"/>
        <a:lstStyle/>
        <a:p>
          <a:pPr algn="l"/>
          <a:endParaRPr lang="en-AU" sz="1500" dirty="0" smtClean="0"/>
        </a:p>
        <a:p>
          <a:pPr algn="l"/>
          <a:endParaRPr lang="en-US" sz="800" dirty="0"/>
        </a:p>
      </dgm:t>
    </dgm:pt>
    <dgm:pt modelId="{42462995-AA09-4B40-AA42-86B6D578E602}" type="parTrans" cxnId="{C992AD98-CE50-4079-B605-C96F9F834309}">
      <dgm:prSet/>
      <dgm:spPr/>
      <dgm:t>
        <a:bodyPr/>
        <a:lstStyle/>
        <a:p>
          <a:endParaRPr lang="en-US"/>
        </a:p>
      </dgm:t>
    </dgm:pt>
    <dgm:pt modelId="{0D5E29AB-B41B-481A-A8DA-6BC356ECDFAF}" type="sibTrans" cxnId="{C992AD98-CE50-4079-B605-C96F9F834309}">
      <dgm:prSet/>
      <dgm:spPr/>
      <dgm:t>
        <a:bodyPr/>
        <a:lstStyle/>
        <a:p>
          <a:endParaRPr lang="en-US"/>
        </a:p>
      </dgm:t>
    </dgm:pt>
    <dgm:pt modelId="{BDED0B3F-977C-463F-AD19-9BA1E40EDF0A}">
      <dgm:prSet phldrT="[Text]" custLinFactNeighborX="4765" custLinFactNeighborY="-6545"/>
      <dgm:spPr>
        <a:gradFill rotWithShape="0">
          <a:gsLst>
            <a:gs pos="0">
              <a:schemeClr val="accent5">
                <a:lumMod val="60000"/>
                <a:lumOff val="40000"/>
              </a:schemeClr>
            </a:gs>
            <a:gs pos="80000">
              <a:schemeClr val="accent5">
                <a:lumMod val="60000"/>
                <a:lumOff val="40000"/>
              </a:schemeClr>
            </a:gs>
            <a:gs pos="100000">
              <a:schemeClr val="accent5">
                <a:lumMod val="60000"/>
                <a:lumOff val="40000"/>
              </a:schemeClr>
            </a:gs>
          </a:gsLst>
        </a:gradFill>
        <a:scene3d>
          <a:camera prst="orthographicFront"/>
          <a:lightRig rig="flat" dir="t"/>
        </a:scene3d>
        <a:sp3d>
          <a:bevelT w="63500"/>
        </a:sp3d>
      </dgm:spPr>
      <dgm:t>
        <a:bodyPr/>
        <a:lstStyle/>
        <a:p>
          <a:endParaRPr lang="en-AU" dirty="0"/>
        </a:p>
      </dgm:t>
    </dgm:pt>
    <dgm:pt modelId="{4DC16675-E3C5-4B89-A838-D07FBA6658F7}" type="parTrans" cxnId="{D7C2A65D-EA70-40A5-BD2E-BB705EB72DB3}">
      <dgm:prSet/>
      <dgm:spPr/>
      <dgm:t>
        <a:bodyPr/>
        <a:lstStyle/>
        <a:p>
          <a:endParaRPr lang="en-US"/>
        </a:p>
      </dgm:t>
    </dgm:pt>
    <dgm:pt modelId="{2D3FC5E4-9623-4E3C-9469-B9F54E9B259F}" type="sibTrans" cxnId="{D7C2A65D-EA70-40A5-BD2E-BB705EB72DB3}">
      <dgm:prSet/>
      <dgm:spPr/>
      <dgm:t>
        <a:bodyPr/>
        <a:lstStyle/>
        <a:p>
          <a:endParaRPr lang="en-US"/>
        </a:p>
      </dgm:t>
    </dgm:pt>
    <dgm:pt modelId="{40590533-6DD8-4F4F-ADC1-871D283BCF18}" type="pres">
      <dgm:prSet presAssocID="{50A90EDE-B85A-4F2E-9B3A-E805FA7684D0}" presName="cycleMatrixDiagram" presStyleCnt="0">
        <dgm:presLayoutVars>
          <dgm:chMax val="1"/>
          <dgm:dir/>
          <dgm:animLvl val="lvl"/>
          <dgm:resizeHandles val="exact"/>
        </dgm:presLayoutVars>
      </dgm:prSet>
      <dgm:spPr/>
      <dgm:t>
        <a:bodyPr/>
        <a:lstStyle/>
        <a:p>
          <a:endParaRPr lang="en-US"/>
        </a:p>
      </dgm:t>
    </dgm:pt>
    <dgm:pt modelId="{3BEDD4EB-E00B-4D45-9517-946C52177D64}" type="pres">
      <dgm:prSet presAssocID="{50A90EDE-B85A-4F2E-9B3A-E805FA7684D0}" presName="children" presStyleCnt="0"/>
      <dgm:spPr>
        <a:scene3d>
          <a:camera prst="orthographicFront"/>
          <a:lightRig rig="flat" dir="t"/>
        </a:scene3d>
        <a:sp3d>
          <a:bevelT w="6350"/>
        </a:sp3d>
      </dgm:spPr>
      <dgm:t>
        <a:bodyPr/>
        <a:lstStyle/>
        <a:p>
          <a:endParaRPr lang="en-US"/>
        </a:p>
      </dgm:t>
    </dgm:pt>
    <dgm:pt modelId="{D1EE0943-2539-4624-92A8-E48AA814B6B1}" type="pres">
      <dgm:prSet presAssocID="{50A90EDE-B85A-4F2E-9B3A-E805FA7684D0}" presName="childPlaceholder" presStyleCnt="0"/>
      <dgm:spPr>
        <a:scene3d>
          <a:camera prst="orthographicFront"/>
          <a:lightRig rig="flat" dir="t"/>
        </a:scene3d>
        <a:sp3d>
          <a:bevelT w="6350"/>
        </a:sp3d>
      </dgm:spPr>
      <dgm:t>
        <a:bodyPr/>
        <a:lstStyle/>
        <a:p>
          <a:endParaRPr lang="en-US"/>
        </a:p>
      </dgm:t>
    </dgm:pt>
    <dgm:pt modelId="{ABAEF94B-3E36-415C-8F50-7364E1F8844A}" type="pres">
      <dgm:prSet presAssocID="{50A90EDE-B85A-4F2E-9B3A-E805FA7684D0}" presName="circle" presStyleCnt="0"/>
      <dgm:spPr>
        <a:scene3d>
          <a:camera prst="orthographicFront"/>
          <a:lightRig rig="flat" dir="t"/>
        </a:scene3d>
        <a:sp3d>
          <a:bevelT w="6350"/>
        </a:sp3d>
      </dgm:spPr>
      <dgm:t>
        <a:bodyPr/>
        <a:lstStyle/>
        <a:p>
          <a:endParaRPr lang="en-US"/>
        </a:p>
      </dgm:t>
    </dgm:pt>
    <dgm:pt modelId="{C2446192-4BB9-4631-AB0B-4079712BB44D}" type="pres">
      <dgm:prSet presAssocID="{50A90EDE-B85A-4F2E-9B3A-E805FA7684D0}" presName="quadrant1" presStyleLbl="node1" presStyleIdx="0" presStyleCnt="4" custLinFactNeighborX="4765" custLinFactNeighborY="-2836">
        <dgm:presLayoutVars>
          <dgm:chMax val="1"/>
          <dgm:bulletEnabled val="1"/>
        </dgm:presLayoutVars>
      </dgm:prSet>
      <dgm:spPr/>
      <dgm:t>
        <a:bodyPr/>
        <a:lstStyle/>
        <a:p>
          <a:endParaRPr lang="en-US"/>
        </a:p>
      </dgm:t>
    </dgm:pt>
    <dgm:pt modelId="{4C995695-2804-485C-9E38-75D081752F7B}" type="pres">
      <dgm:prSet presAssocID="{50A90EDE-B85A-4F2E-9B3A-E805FA7684D0}" presName="quadrant2" presStyleLbl="node1" presStyleIdx="1" presStyleCnt="4" custScaleX="158752" custScaleY="162488" custLinFactNeighborX="40412" custLinFactNeighborY="-47477">
        <dgm:presLayoutVars>
          <dgm:chMax val="1"/>
          <dgm:bulletEnabled val="1"/>
        </dgm:presLayoutVars>
      </dgm:prSet>
      <dgm:spPr/>
      <dgm:t>
        <a:bodyPr/>
        <a:lstStyle/>
        <a:p>
          <a:endParaRPr lang="en-US"/>
        </a:p>
      </dgm:t>
    </dgm:pt>
    <dgm:pt modelId="{78429853-46C2-4EE8-AE56-32F6BF219547}" type="pres">
      <dgm:prSet presAssocID="{50A90EDE-B85A-4F2E-9B3A-E805FA7684D0}" presName="quadrant3" presStyleLbl="node1" presStyleIdx="2" presStyleCnt="4" custLinFactNeighborX="-1020" custLinFactNeighborY="-6545">
        <dgm:presLayoutVars>
          <dgm:chMax val="1"/>
          <dgm:bulletEnabled val="1"/>
        </dgm:presLayoutVars>
      </dgm:prSet>
      <dgm:spPr/>
      <dgm:t>
        <a:bodyPr/>
        <a:lstStyle/>
        <a:p>
          <a:endParaRPr lang="en-US"/>
        </a:p>
      </dgm:t>
    </dgm:pt>
    <dgm:pt modelId="{EBD9264F-94FA-48D9-BF75-121015479589}" type="pres">
      <dgm:prSet presAssocID="{50A90EDE-B85A-4F2E-9B3A-E805FA7684D0}" presName="quadrant4" presStyleLbl="node1" presStyleIdx="3" presStyleCnt="4" custLinFactNeighborX="4765" custLinFactNeighborY="-6545">
        <dgm:presLayoutVars>
          <dgm:chMax val="1"/>
          <dgm:bulletEnabled val="1"/>
        </dgm:presLayoutVars>
      </dgm:prSet>
      <dgm:spPr/>
      <dgm:t>
        <a:bodyPr/>
        <a:lstStyle/>
        <a:p>
          <a:endParaRPr lang="en-US"/>
        </a:p>
      </dgm:t>
    </dgm:pt>
    <dgm:pt modelId="{8AFB81C9-9A9B-43E4-A1B4-6CBE6B319846}" type="pres">
      <dgm:prSet presAssocID="{50A90EDE-B85A-4F2E-9B3A-E805FA7684D0}" presName="quadrantPlaceholder" presStyleCnt="0"/>
      <dgm:spPr>
        <a:scene3d>
          <a:camera prst="orthographicFront"/>
          <a:lightRig rig="flat" dir="t"/>
        </a:scene3d>
        <a:sp3d>
          <a:bevelT w="6350"/>
        </a:sp3d>
      </dgm:spPr>
      <dgm:t>
        <a:bodyPr/>
        <a:lstStyle/>
        <a:p>
          <a:endParaRPr lang="en-US"/>
        </a:p>
      </dgm:t>
    </dgm:pt>
    <dgm:pt modelId="{14837637-716D-4EF6-BC29-80E932DBCBA3}" type="pres">
      <dgm:prSet presAssocID="{50A90EDE-B85A-4F2E-9B3A-E805FA7684D0}" presName="center1" presStyleLbl="fgShp" presStyleIdx="0" presStyleCnt="2"/>
      <dgm:spPr>
        <a:scene3d>
          <a:camera prst="orthographicFront"/>
          <a:lightRig rig="flat" dir="t"/>
        </a:scene3d>
        <a:sp3d>
          <a:bevelT w="6350"/>
        </a:sp3d>
      </dgm:spPr>
      <dgm:t>
        <a:bodyPr/>
        <a:lstStyle/>
        <a:p>
          <a:endParaRPr lang="en-US"/>
        </a:p>
      </dgm:t>
    </dgm:pt>
    <dgm:pt modelId="{D82128C9-0DCE-4CF4-8111-4DE7E187062F}" type="pres">
      <dgm:prSet presAssocID="{50A90EDE-B85A-4F2E-9B3A-E805FA7684D0}" presName="center2" presStyleLbl="fgShp" presStyleIdx="1" presStyleCnt="2"/>
      <dgm:spPr>
        <a:scene3d>
          <a:camera prst="orthographicFront"/>
          <a:lightRig rig="flat" dir="t"/>
        </a:scene3d>
        <a:sp3d>
          <a:bevelT w="6350"/>
        </a:sp3d>
      </dgm:spPr>
      <dgm:t>
        <a:bodyPr/>
        <a:lstStyle/>
        <a:p>
          <a:endParaRPr lang="en-US"/>
        </a:p>
      </dgm:t>
    </dgm:pt>
  </dgm:ptLst>
  <dgm:cxnLst>
    <dgm:cxn modelId="{88D47991-63B5-4378-BF1F-723B827D39C0}" srcId="{50A90EDE-B85A-4F2E-9B3A-E805FA7684D0}" destId="{0F1C74FD-E26F-44C5-9BE8-5D68D92576F4}" srcOrd="1" destOrd="0" parTransId="{67F677DA-3E82-4B35-AFE4-A85104F38247}" sibTransId="{633C7BF3-E887-44D5-AC06-F995DFFD8C1D}"/>
    <dgm:cxn modelId="{E6C7C520-0579-44A9-8D63-7687EE831D9B}" type="presOf" srcId="{50A90EDE-B85A-4F2E-9B3A-E805FA7684D0}" destId="{40590533-6DD8-4F4F-ADC1-871D283BCF18}" srcOrd="0" destOrd="0" presId="urn:microsoft.com/office/officeart/2005/8/layout/cycle4#3"/>
    <dgm:cxn modelId="{AE2DA70C-8C95-4F82-8A10-78064AA4DCA4}" type="presOf" srcId="{7F1DBFDB-D9C4-4E9D-ABD6-E92FDD0DC40C}" destId="{78429853-46C2-4EE8-AE56-32F6BF219547}" srcOrd="0" destOrd="0" presId="urn:microsoft.com/office/officeart/2005/8/layout/cycle4#3"/>
    <dgm:cxn modelId="{D7C2A65D-EA70-40A5-BD2E-BB705EB72DB3}" srcId="{50A90EDE-B85A-4F2E-9B3A-E805FA7684D0}" destId="{BDED0B3F-977C-463F-AD19-9BA1E40EDF0A}" srcOrd="4" destOrd="0" parTransId="{4DC16675-E3C5-4B89-A838-D07FBA6658F7}" sibTransId="{2D3FC5E4-9623-4E3C-9469-B9F54E9B259F}"/>
    <dgm:cxn modelId="{9DC7876C-32C1-4BA8-A183-2EEEAA8AC13A}" type="presOf" srcId="{01A072CB-524D-4C21-8950-74965966C735}" destId="{C2446192-4BB9-4631-AB0B-4079712BB44D}" srcOrd="0" destOrd="0" presId="urn:microsoft.com/office/officeart/2005/8/layout/cycle4#3"/>
    <dgm:cxn modelId="{13511A4C-9B47-49C8-9C6D-B6B985B2A2CD}" srcId="{50A90EDE-B85A-4F2E-9B3A-E805FA7684D0}" destId="{7F1DBFDB-D9C4-4E9D-ABD6-E92FDD0DC40C}" srcOrd="2" destOrd="0" parTransId="{55674E77-E169-4F7F-A8FD-6C0F4E965A11}" sibTransId="{841367A1-0823-4A28-A57A-5F75514A2AF6}"/>
    <dgm:cxn modelId="{E7B4AD53-6FA4-4111-823D-8BE7FFA32D5E}" type="presOf" srcId="{0F1C74FD-E26F-44C5-9BE8-5D68D92576F4}" destId="{4C995695-2804-485C-9E38-75D081752F7B}" srcOrd="0" destOrd="0" presId="urn:microsoft.com/office/officeart/2005/8/layout/cycle4#3"/>
    <dgm:cxn modelId="{C992AD98-CE50-4079-B605-C96F9F834309}" srcId="{50A90EDE-B85A-4F2E-9B3A-E805FA7684D0}" destId="{BCF6547A-FAF5-4DC7-BAC2-051C9822FF18}" srcOrd="3" destOrd="0" parTransId="{42462995-AA09-4B40-AA42-86B6D578E602}" sibTransId="{0D5E29AB-B41B-481A-A8DA-6BC356ECDFAF}"/>
    <dgm:cxn modelId="{D6B8CCD7-C645-487A-86B7-B88D4E731F77}" srcId="{50A90EDE-B85A-4F2E-9B3A-E805FA7684D0}" destId="{01A072CB-524D-4C21-8950-74965966C735}" srcOrd="0" destOrd="0" parTransId="{DD87A8CA-12AA-4D57-B934-DCE75F06C275}" sibTransId="{63352DF1-2BE5-4FAF-B51E-8BABCE66FFD1}"/>
    <dgm:cxn modelId="{51FA7B95-3C0B-4783-9267-4B984072CBB0}" type="presOf" srcId="{BCF6547A-FAF5-4DC7-BAC2-051C9822FF18}" destId="{EBD9264F-94FA-48D9-BF75-121015479589}" srcOrd="0" destOrd="0" presId="urn:microsoft.com/office/officeart/2005/8/layout/cycle4#3"/>
    <dgm:cxn modelId="{A52BFE84-43CB-45EB-B2AF-6B504A57F721}" type="presParOf" srcId="{40590533-6DD8-4F4F-ADC1-871D283BCF18}" destId="{3BEDD4EB-E00B-4D45-9517-946C52177D64}" srcOrd="0" destOrd="0" presId="urn:microsoft.com/office/officeart/2005/8/layout/cycle4#3"/>
    <dgm:cxn modelId="{56649279-A729-4B6C-AFFC-8DDBE585D87F}" type="presParOf" srcId="{3BEDD4EB-E00B-4D45-9517-946C52177D64}" destId="{D1EE0943-2539-4624-92A8-E48AA814B6B1}" srcOrd="0" destOrd="0" presId="urn:microsoft.com/office/officeart/2005/8/layout/cycle4#3"/>
    <dgm:cxn modelId="{1AE7778B-87FE-4BF5-89FE-175FD78F1E54}" type="presParOf" srcId="{40590533-6DD8-4F4F-ADC1-871D283BCF18}" destId="{ABAEF94B-3E36-415C-8F50-7364E1F8844A}" srcOrd="1" destOrd="0" presId="urn:microsoft.com/office/officeart/2005/8/layout/cycle4#3"/>
    <dgm:cxn modelId="{BBEDE3B9-DAFD-42BB-87F3-17786F4AE912}" type="presParOf" srcId="{ABAEF94B-3E36-415C-8F50-7364E1F8844A}" destId="{C2446192-4BB9-4631-AB0B-4079712BB44D}" srcOrd="0" destOrd="0" presId="urn:microsoft.com/office/officeart/2005/8/layout/cycle4#3"/>
    <dgm:cxn modelId="{79777BFE-9E26-4576-9C23-028F02CF3000}" type="presParOf" srcId="{ABAEF94B-3E36-415C-8F50-7364E1F8844A}" destId="{4C995695-2804-485C-9E38-75D081752F7B}" srcOrd="1" destOrd="0" presId="urn:microsoft.com/office/officeart/2005/8/layout/cycle4#3"/>
    <dgm:cxn modelId="{B4E7A267-B8B6-46BF-BCC2-CF07248237CB}" type="presParOf" srcId="{ABAEF94B-3E36-415C-8F50-7364E1F8844A}" destId="{78429853-46C2-4EE8-AE56-32F6BF219547}" srcOrd="2" destOrd="0" presId="urn:microsoft.com/office/officeart/2005/8/layout/cycle4#3"/>
    <dgm:cxn modelId="{E452FAAC-858E-489B-81CA-9D46BBA534E7}" type="presParOf" srcId="{ABAEF94B-3E36-415C-8F50-7364E1F8844A}" destId="{EBD9264F-94FA-48D9-BF75-121015479589}" srcOrd="3" destOrd="0" presId="urn:microsoft.com/office/officeart/2005/8/layout/cycle4#3"/>
    <dgm:cxn modelId="{5D6188CB-207E-4633-B3A2-9992B611A708}" type="presParOf" srcId="{ABAEF94B-3E36-415C-8F50-7364E1F8844A}" destId="{8AFB81C9-9A9B-43E4-A1B4-6CBE6B319846}" srcOrd="4" destOrd="0" presId="urn:microsoft.com/office/officeart/2005/8/layout/cycle4#3"/>
    <dgm:cxn modelId="{1AD80CF4-151C-4EE0-87EC-4D27F3985122}" type="presParOf" srcId="{40590533-6DD8-4F4F-ADC1-871D283BCF18}" destId="{14837637-716D-4EF6-BC29-80E932DBCBA3}" srcOrd="2" destOrd="0" presId="urn:microsoft.com/office/officeart/2005/8/layout/cycle4#3"/>
    <dgm:cxn modelId="{8575F616-98B9-4F00-8906-4B520C207504}" type="presParOf" srcId="{40590533-6DD8-4F4F-ADC1-871D283BCF18}" destId="{D82128C9-0DCE-4CF4-8111-4DE7E187062F}" srcOrd="3" destOrd="0" presId="urn:microsoft.com/office/officeart/2005/8/layout/cycle4#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0A90EDE-B85A-4F2E-9B3A-E805FA7684D0}" type="doc">
      <dgm:prSet loTypeId="urn:microsoft.com/office/officeart/2005/8/layout/cycle4#4" loCatId="cycle" qsTypeId="urn:microsoft.com/office/officeart/2005/8/quickstyle/simple4" qsCatId="simple" csTypeId="urn:microsoft.com/office/officeart/2005/8/colors/colorful1#4" csCatId="colorful" phldr="1"/>
      <dgm:spPr>
        <a:scene3d>
          <a:camera prst="orthographicFront"/>
          <a:lightRig rig="flat" dir="t"/>
        </a:scene3d>
      </dgm:spPr>
      <dgm:t>
        <a:bodyPr/>
        <a:lstStyle/>
        <a:p>
          <a:endParaRPr lang="en-US"/>
        </a:p>
      </dgm:t>
    </dgm:pt>
    <dgm:pt modelId="{01A072CB-524D-4C21-8950-74965966C735}">
      <dgm:prSet phldrT="[Text]"/>
      <dgm:spPr>
        <a:gradFill rotWithShape="0">
          <a:gsLst>
            <a:gs pos="0">
              <a:schemeClr val="accent2">
                <a:lumMod val="60000"/>
                <a:lumOff val="40000"/>
              </a:schemeClr>
            </a:gs>
            <a:gs pos="80000">
              <a:schemeClr val="accent2">
                <a:lumMod val="60000"/>
                <a:lumOff val="40000"/>
              </a:schemeClr>
            </a:gs>
            <a:gs pos="100000">
              <a:schemeClr val="accent2">
                <a:hueOff val="0"/>
                <a:satOff val="0"/>
                <a:lumOff val="0"/>
                <a:alphaOff val="0"/>
                <a:shade val="94000"/>
                <a:satMod val="135000"/>
              </a:schemeClr>
            </a:gs>
          </a:gsLst>
        </a:gradFill>
        <a:scene3d>
          <a:camera prst="orthographicFront"/>
          <a:lightRig rig="flat" dir="t"/>
        </a:scene3d>
        <a:sp3d>
          <a:bevelT w="63500"/>
        </a:sp3d>
      </dgm:spPr>
      <dgm:t>
        <a:bodyPr lIns="0" rIns="274320" anchor="t"/>
        <a:lstStyle/>
        <a:p>
          <a:pPr algn="ctr"/>
          <a:endParaRPr lang="en-US" dirty="0"/>
        </a:p>
      </dgm:t>
    </dgm:pt>
    <dgm:pt modelId="{DD87A8CA-12AA-4D57-B934-DCE75F06C275}" type="parTrans" cxnId="{D6B8CCD7-C645-487A-86B7-B88D4E731F77}">
      <dgm:prSet/>
      <dgm:spPr/>
      <dgm:t>
        <a:bodyPr/>
        <a:lstStyle/>
        <a:p>
          <a:endParaRPr lang="en-US"/>
        </a:p>
      </dgm:t>
    </dgm:pt>
    <dgm:pt modelId="{63352DF1-2BE5-4FAF-B51E-8BABCE66FFD1}" type="sibTrans" cxnId="{D6B8CCD7-C645-487A-86B7-B88D4E731F77}">
      <dgm:prSet/>
      <dgm:spPr/>
      <dgm:t>
        <a:bodyPr/>
        <a:lstStyle/>
        <a:p>
          <a:endParaRPr lang="en-US"/>
        </a:p>
      </dgm:t>
    </dgm:pt>
    <dgm:pt modelId="{0F1C74FD-E26F-44C5-9BE8-5D68D92576F4}">
      <dgm:prSet phldrT="[Text]" custT="1"/>
      <dgm:spPr>
        <a:scene3d>
          <a:camera prst="orthographicFront"/>
          <a:lightRig rig="flat" dir="t"/>
        </a:scene3d>
        <a:sp3d>
          <a:bevelT w="63500"/>
        </a:sp3d>
      </dgm:spPr>
      <dgm:t>
        <a:bodyPr anchor="t"/>
        <a:lstStyle/>
        <a:p>
          <a:pPr algn="r"/>
          <a:endParaRPr lang="en-AU" sz="800" b="1" dirty="0" smtClean="0"/>
        </a:p>
        <a:p>
          <a:pPr algn="r"/>
          <a:r>
            <a:rPr lang="en-AU" sz="1900" b="1" dirty="0" smtClean="0"/>
            <a:t>Teaching</a:t>
          </a:r>
          <a:endParaRPr lang="en-US" sz="1900" dirty="0"/>
        </a:p>
      </dgm:t>
    </dgm:pt>
    <dgm:pt modelId="{67F677DA-3E82-4B35-AFE4-A85104F38247}" type="parTrans" cxnId="{88D47991-63B5-4378-BF1F-723B827D39C0}">
      <dgm:prSet/>
      <dgm:spPr/>
      <dgm:t>
        <a:bodyPr/>
        <a:lstStyle/>
        <a:p>
          <a:endParaRPr lang="en-US"/>
        </a:p>
      </dgm:t>
    </dgm:pt>
    <dgm:pt modelId="{633C7BF3-E887-44D5-AC06-F995DFFD8C1D}" type="sibTrans" cxnId="{88D47991-63B5-4378-BF1F-723B827D39C0}">
      <dgm:prSet/>
      <dgm:spPr/>
      <dgm:t>
        <a:bodyPr/>
        <a:lstStyle/>
        <a:p>
          <a:endParaRPr lang="en-US"/>
        </a:p>
      </dgm:t>
    </dgm:pt>
    <dgm:pt modelId="{7F1DBFDB-D9C4-4E9D-ABD6-E92FDD0DC40C}">
      <dgm:prSet phldrT="[Text]" custT="1"/>
      <dgm:spPr>
        <a:gradFill rotWithShape="0">
          <a:gsLst>
            <a:gs pos="0">
              <a:schemeClr val="accent4">
                <a:lumMod val="60000"/>
                <a:lumOff val="40000"/>
              </a:schemeClr>
            </a:gs>
            <a:gs pos="80000">
              <a:schemeClr val="accent4">
                <a:lumMod val="60000"/>
                <a:lumOff val="40000"/>
              </a:schemeClr>
            </a:gs>
            <a:gs pos="100000">
              <a:schemeClr val="accent4">
                <a:hueOff val="0"/>
                <a:satOff val="0"/>
                <a:lumOff val="0"/>
                <a:alphaOff val="0"/>
                <a:shade val="94000"/>
                <a:satMod val="135000"/>
              </a:schemeClr>
            </a:gs>
          </a:gsLst>
        </a:gradFill>
        <a:scene3d>
          <a:camera prst="orthographicFront"/>
          <a:lightRig rig="flat" dir="t"/>
        </a:scene3d>
        <a:sp3d>
          <a:bevelT w="63500"/>
        </a:sp3d>
      </dgm:spPr>
      <dgm:t>
        <a:bodyPr rIns="0" anchor="b"/>
        <a:lstStyle/>
        <a:p>
          <a:pPr algn="r"/>
          <a:endParaRPr lang="en-AU" sz="1500" b="1" dirty="0" smtClean="0"/>
        </a:p>
        <a:p>
          <a:pPr algn="r"/>
          <a:endParaRPr lang="en-US" sz="1000" dirty="0"/>
        </a:p>
      </dgm:t>
    </dgm:pt>
    <dgm:pt modelId="{55674E77-E169-4F7F-A8FD-6C0F4E965A11}" type="parTrans" cxnId="{13511A4C-9B47-49C8-9C6D-B6B985B2A2CD}">
      <dgm:prSet/>
      <dgm:spPr/>
      <dgm:t>
        <a:bodyPr/>
        <a:lstStyle/>
        <a:p>
          <a:endParaRPr lang="en-US"/>
        </a:p>
      </dgm:t>
    </dgm:pt>
    <dgm:pt modelId="{841367A1-0823-4A28-A57A-5F75514A2AF6}" type="sibTrans" cxnId="{13511A4C-9B47-49C8-9C6D-B6B985B2A2CD}">
      <dgm:prSet/>
      <dgm:spPr/>
      <dgm:t>
        <a:bodyPr/>
        <a:lstStyle/>
        <a:p>
          <a:endParaRPr lang="en-US"/>
        </a:p>
      </dgm:t>
    </dgm:pt>
    <dgm:pt modelId="{BCF6547A-FAF5-4DC7-BAC2-051C9822FF18}">
      <dgm:prSet phldrT="[Text]" custT="1"/>
      <dgm:spPr>
        <a:gradFill rotWithShape="0">
          <a:gsLst>
            <a:gs pos="0">
              <a:schemeClr val="accent5">
                <a:lumMod val="60000"/>
                <a:lumOff val="40000"/>
              </a:schemeClr>
            </a:gs>
            <a:gs pos="80000">
              <a:schemeClr val="accent5">
                <a:lumMod val="40000"/>
                <a:lumOff val="60000"/>
              </a:schemeClr>
            </a:gs>
            <a:gs pos="100000">
              <a:schemeClr val="accent5">
                <a:lumMod val="60000"/>
                <a:lumOff val="40000"/>
              </a:schemeClr>
            </a:gs>
          </a:gsLst>
        </a:gradFill>
        <a:scene3d>
          <a:camera prst="orthographicFront"/>
          <a:lightRig rig="flat" dir="t"/>
        </a:scene3d>
        <a:sp3d>
          <a:bevelT w="63500"/>
        </a:sp3d>
      </dgm:spPr>
      <dgm:t>
        <a:bodyPr anchor="b"/>
        <a:lstStyle/>
        <a:p>
          <a:pPr algn="l"/>
          <a:endParaRPr lang="en-AU" sz="1500" dirty="0" smtClean="0"/>
        </a:p>
        <a:p>
          <a:pPr algn="l"/>
          <a:endParaRPr lang="en-US" sz="800" dirty="0"/>
        </a:p>
      </dgm:t>
    </dgm:pt>
    <dgm:pt modelId="{42462995-AA09-4B40-AA42-86B6D578E602}" type="parTrans" cxnId="{C992AD98-CE50-4079-B605-C96F9F834309}">
      <dgm:prSet/>
      <dgm:spPr/>
      <dgm:t>
        <a:bodyPr/>
        <a:lstStyle/>
        <a:p>
          <a:endParaRPr lang="en-US"/>
        </a:p>
      </dgm:t>
    </dgm:pt>
    <dgm:pt modelId="{0D5E29AB-B41B-481A-A8DA-6BC356ECDFAF}" type="sibTrans" cxnId="{C992AD98-CE50-4079-B605-C96F9F834309}">
      <dgm:prSet/>
      <dgm:spPr/>
      <dgm:t>
        <a:bodyPr/>
        <a:lstStyle/>
        <a:p>
          <a:endParaRPr lang="en-US"/>
        </a:p>
      </dgm:t>
    </dgm:pt>
    <dgm:pt modelId="{BDED0B3F-977C-463F-AD19-9BA1E40EDF0A}">
      <dgm:prSet phldrT="[Text]" custLinFactNeighborX="4765" custLinFactNeighborY="-6545"/>
      <dgm:spPr>
        <a:gradFill rotWithShape="0">
          <a:gsLst>
            <a:gs pos="0">
              <a:schemeClr val="accent5">
                <a:lumMod val="60000"/>
                <a:lumOff val="40000"/>
              </a:schemeClr>
            </a:gs>
            <a:gs pos="80000">
              <a:schemeClr val="accent5">
                <a:lumMod val="60000"/>
                <a:lumOff val="40000"/>
              </a:schemeClr>
            </a:gs>
            <a:gs pos="100000">
              <a:schemeClr val="accent5">
                <a:lumMod val="60000"/>
                <a:lumOff val="40000"/>
              </a:schemeClr>
            </a:gs>
          </a:gsLst>
        </a:gradFill>
        <a:scene3d>
          <a:camera prst="orthographicFront"/>
          <a:lightRig rig="flat" dir="t"/>
        </a:scene3d>
        <a:sp3d>
          <a:bevelT w="63500"/>
        </a:sp3d>
      </dgm:spPr>
      <dgm:t>
        <a:bodyPr/>
        <a:lstStyle/>
        <a:p>
          <a:endParaRPr lang="en-AU" dirty="0"/>
        </a:p>
      </dgm:t>
    </dgm:pt>
    <dgm:pt modelId="{4DC16675-E3C5-4B89-A838-D07FBA6658F7}" type="parTrans" cxnId="{D7C2A65D-EA70-40A5-BD2E-BB705EB72DB3}">
      <dgm:prSet/>
      <dgm:spPr/>
      <dgm:t>
        <a:bodyPr/>
        <a:lstStyle/>
        <a:p>
          <a:endParaRPr lang="en-US"/>
        </a:p>
      </dgm:t>
    </dgm:pt>
    <dgm:pt modelId="{2D3FC5E4-9623-4E3C-9469-B9F54E9B259F}" type="sibTrans" cxnId="{D7C2A65D-EA70-40A5-BD2E-BB705EB72DB3}">
      <dgm:prSet/>
      <dgm:spPr/>
      <dgm:t>
        <a:bodyPr/>
        <a:lstStyle/>
        <a:p>
          <a:endParaRPr lang="en-US"/>
        </a:p>
      </dgm:t>
    </dgm:pt>
    <dgm:pt modelId="{40590533-6DD8-4F4F-ADC1-871D283BCF18}" type="pres">
      <dgm:prSet presAssocID="{50A90EDE-B85A-4F2E-9B3A-E805FA7684D0}" presName="cycleMatrixDiagram" presStyleCnt="0">
        <dgm:presLayoutVars>
          <dgm:chMax val="1"/>
          <dgm:dir/>
          <dgm:animLvl val="lvl"/>
          <dgm:resizeHandles val="exact"/>
        </dgm:presLayoutVars>
      </dgm:prSet>
      <dgm:spPr/>
      <dgm:t>
        <a:bodyPr/>
        <a:lstStyle/>
        <a:p>
          <a:endParaRPr lang="en-US"/>
        </a:p>
      </dgm:t>
    </dgm:pt>
    <dgm:pt modelId="{3BEDD4EB-E00B-4D45-9517-946C52177D64}" type="pres">
      <dgm:prSet presAssocID="{50A90EDE-B85A-4F2E-9B3A-E805FA7684D0}" presName="children" presStyleCnt="0"/>
      <dgm:spPr>
        <a:scene3d>
          <a:camera prst="orthographicFront"/>
          <a:lightRig rig="flat" dir="t"/>
        </a:scene3d>
        <a:sp3d>
          <a:bevelT w="6350"/>
        </a:sp3d>
      </dgm:spPr>
      <dgm:t>
        <a:bodyPr/>
        <a:lstStyle/>
        <a:p>
          <a:endParaRPr lang="en-US"/>
        </a:p>
      </dgm:t>
    </dgm:pt>
    <dgm:pt modelId="{D1EE0943-2539-4624-92A8-E48AA814B6B1}" type="pres">
      <dgm:prSet presAssocID="{50A90EDE-B85A-4F2E-9B3A-E805FA7684D0}" presName="childPlaceholder" presStyleCnt="0"/>
      <dgm:spPr>
        <a:scene3d>
          <a:camera prst="orthographicFront"/>
          <a:lightRig rig="flat" dir="t"/>
        </a:scene3d>
        <a:sp3d>
          <a:bevelT w="6350"/>
        </a:sp3d>
      </dgm:spPr>
      <dgm:t>
        <a:bodyPr/>
        <a:lstStyle/>
        <a:p>
          <a:endParaRPr lang="en-US"/>
        </a:p>
      </dgm:t>
    </dgm:pt>
    <dgm:pt modelId="{ABAEF94B-3E36-415C-8F50-7364E1F8844A}" type="pres">
      <dgm:prSet presAssocID="{50A90EDE-B85A-4F2E-9B3A-E805FA7684D0}" presName="circle" presStyleCnt="0"/>
      <dgm:spPr>
        <a:scene3d>
          <a:camera prst="orthographicFront"/>
          <a:lightRig rig="flat" dir="t"/>
        </a:scene3d>
        <a:sp3d>
          <a:bevelT w="6350"/>
        </a:sp3d>
      </dgm:spPr>
      <dgm:t>
        <a:bodyPr/>
        <a:lstStyle/>
        <a:p>
          <a:endParaRPr lang="en-US"/>
        </a:p>
      </dgm:t>
    </dgm:pt>
    <dgm:pt modelId="{C2446192-4BB9-4631-AB0B-4079712BB44D}" type="pres">
      <dgm:prSet presAssocID="{50A90EDE-B85A-4F2E-9B3A-E805FA7684D0}" presName="quadrant1" presStyleLbl="node1" presStyleIdx="0" presStyleCnt="4" custLinFactNeighborX="4765" custLinFactNeighborY="-2836">
        <dgm:presLayoutVars>
          <dgm:chMax val="1"/>
          <dgm:bulletEnabled val="1"/>
        </dgm:presLayoutVars>
      </dgm:prSet>
      <dgm:spPr/>
      <dgm:t>
        <a:bodyPr/>
        <a:lstStyle/>
        <a:p>
          <a:endParaRPr lang="en-US"/>
        </a:p>
      </dgm:t>
    </dgm:pt>
    <dgm:pt modelId="{4C995695-2804-485C-9E38-75D081752F7B}" type="pres">
      <dgm:prSet presAssocID="{50A90EDE-B85A-4F2E-9B3A-E805FA7684D0}" presName="quadrant2" presStyleLbl="node1" presStyleIdx="1" presStyleCnt="4" custScaleX="158752" custScaleY="162488" custLinFactNeighborX="40412" custLinFactNeighborY="-47477">
        <dgm:presLayoutVars>
          <dgm:chMax val="1"/>
          <dgm:bulletEnabled val="1"/>
        </dgm:presLayoutVars>
      </dgm:prSet>
      <dgm:spPr/>
      <dgm:t>
        <a:bodyPr/>
        <a:lstStyle/>
        <a:p>
          <a:endParaRPr lang="en-US"/>
        </a:p>
      </dgm:t>
    </dgm:pt>
    <dgm:pt modelId="{78429853-46C2-4EE8-AE56-32F6BF219547}" type="pres">
      <dgm:prSet presAssocID="{50A90EDE-B85A-4F2E-9B3A-E805FA7684D0}" presName="quadrant3" presStyleLbl="node1" presStyleIdx="2" presStyleCnt="4" custLinFactNeighborX="-1020" custLinFactNeighborY="-6545">
        <dgm:presLayoutVars>
          <dgm:chMax val="1"/>
          <dgm:bulletEnabled val="1"/>
        </dgm:presLayoutVars>
      </dgm:prSet>
      <dgm:spPr/>
      <dgm:t>
        <a:bodyPr/>
        <a:lstStyle/>
        <a:p>
          <a:endParaRPr lang="en-US"/>
        </a:p>
      </dgm:t>
    </dgm:pt>
    <dgm:pt modelId="{EBD9264F-94FA-48D9-BF75-121015479589}" type="pres">
      <dgm:prSet presAssocID="{50A90EDE-B85A-4F2E-9B3A-E805FA7684D0}" presName="quadrant4" presStyleLbl="node1" presStyleIdx="3" presStyleCnt="4" custLinFactNeighborX="4765" custLinFactNeighborY="-6545">
        <dgm:presLayoutVars>
          <dgm:chMax val="1"/>
          <dgm:bulletEnabled val="1"/>
        </dgm:presLayoutVars>
      </dgm:prSet>
      <dgm:spPr/>
      <dgm:t>
        <a:bodyPr/>
        <a:lstStyle/>
        <a:p>
          <a:endParaRPr lang="en-US"/>
        </a:p>
      </dgm:t>
    </dgm:pt>
    <dgm:pt modelId="{8AFB81C9-9A9B-43E4-A1B4-6CBE6B319846}" type="pres">
      <dgm:prSet presAssocID="{50A90EDE-B85A-4F2E-9B3A-E805FA7684D0}" presName="quadrantPlaceholder" presStyleCnt="0"/>
      <dgm:spPr>
        <a:scene3d>
          <a:camera prst="orthographicFront"/>
          <a:lightRig rig="flat" dir="t"/>
        </a:scene3d>
        <a:sp3d>
          <a:bevelT w="6350"/>
        </a:sp3d>
      </dgm:spPr>
      <dgm:t>
        <a:bodyPr/>
        <a:lstStyle/>
        <a:p>
          <a:endParaRPr lang="en-US"/>
        </a:p>
      </dgm:t>
    </dgm:pt>
    <dgm:pt modelId="{14837637-716D-4EF6-BC29-80E932DBCBA3}" type="pres">
      <dgm:prSet presAssocID="{50A90EDE-B85A-4F2E-9B3A-E805FA7684D0}" presName="center1" presStyleLbl="fgShp" presStyleIdx="0" presStyleCnt="2"/>
      <dgm:spPr>
        <a:scene3d>
          <a:camera prst="orthographicFront"/>
          <a:lightRig rig="flat" dir="t"/>
        </a:scene3d>
        <a:sp3d>
          <a:bevelT w="6350"/>
        </a:sp3d>
      </dgm:spPr>
      <dgm:t>
        <a:bodyPr/>
        <a:lstStyle/>
        <a:p>
          <a:endParaRPr lang="en-US"/>
        </a:p>
      </dgm:t>
    </dgm:pt>
    <dgm:pt modelId="{D82128C9-0DCE-4CF4-8111-4DE7E187062F}" type="pres">
      <dgm:prSet presAssocID="{50A90EDE-B85A-4F2E-9B3A-E805FA7684D0}" presName="center2" presStyleLbl="fgShp" presStyleIdx="1" presStyleCnt="2"/>
      <dgm:spPr>
        <a:scene3d>
          <a:camera prst="orthographicFront"/>
          <a:lightRig rig="flat" dir="t"/>
        </a:scene3d>
        <a:sp3d>
          <a:bevelT w="6350"/>
        </a:sp3d>
      </dgm:spPr>
      <dgm:t>
        <a:bodyPr/>
        <a:lstStyle/>
        <a:p>
          <a:endParaRPr lang="en-US"/>
        </a:p>
      </dgm:t>
    </dgm:pt>
  </dgm:ptLst>
  <dgm:cxnLst>
    <dgm:cxn modelId="{13511A4C-9B47-49C8-9C6D-B6B985B2A2CD}" srcId="{50A90EDE-B85A-4F2E-9B3A-E805FA7684D0}" destId="{7F1DBFDB-D9C4-4E9D-ABD6-E92FDD0DC40C}" srcOrd="2" destOrd="0" parTransId="{55674E77-E169-4F7F-A8FD-6C0F4E965A11}" sibTransId="{841367A1-0823-4A28-A57A-5F75514A2AF6}"/>
    <dgm:cxn modelId="{D7C2A65D-EA70-40A5-BD2E-BB705EB72DB3}" srcId="{50A90EDE-B85A-4F2E-9B3A-E805FA7684D0}" destId="{BDED0B3F-977C-463F-AD19-9BA1E40EDF0A}" srcOrd="4" destOrd="0" parTransId="{4DC16675-E3C5-4B89-A838-D07FBA6658F7}" sibTransId="{2D3FC5E4-9623-4E3C-9469-B9F54E9B259F}"/>
    <dgm:cxn modelId="{73F2E896-4BD3-4E68-BF98-0C2404476437}" type="presOf" srcId="{50A90EDE-B85A-4F2E-9B3A-E805FA7684D0}" destId="{40590533-6DD8-4F4F-ADC1-871D283BCF18}" srcOrd="0" destOrd="0" presId="urn:microsoft.com/office/officeart/2005/8/layout/cycle4#4"/>
    <dgm:cxn modelId="{BA77FD72-F1EC-41BF-A0A7-ADC852B077F9}" type="presOf" srcId="{0F1C74FD-E26F-44C5-9BE8-5D68D92576F4}" destId="{4C995695-2804-485C-9E38-75D081752F7B}" srcOrd="0" destOrd="0" presId="urn:microsoft.com/office/officeart/2005/8/layout/cycle4#4"/>
    <dgm:cxn modelId="{B8364B8A-ACDF-403D-B835-D200EBDA7110}" type="presOf" srcId="{BCF6547A-FAF5-4DC7-BAC2-051C9822FF18}" destId="{EBD9264F-94FA-48D9-BF75-121015479589}" srcOrd="0" destOrd="0" presId="urn:microsoft.com/office/officeart/2005/8/layout/cycle4#4"/>
    <dgm:cxn modelId="{D6B8CCD7-C645-487A-86B7-B88D4E731F77}" srcId="{50A90EDE-B85A-4F2E-9B3A-E805FA7684D0}" destId="{01A072CB-524D-4C21-8950-74965966C735}" srcOrd="0" destOrd="0" parTransId="{DD87A8CA-12AA-4D57-B934-DCE75F06C275}" sibTransId="{63352DF1-2BE5-4FAF-B51E-8BABCE66FFD1}"/>
    <dgm:cxn modelId="{7A1CA85B-B4E5-4906-95CB-292B1A652271}" type="presOf" srcId="{01A072CB-524D-4C21-8950-74965966C735}" destId="{C2446192-4BB9-4631-AB0B-4079712BB44D}" srcOrd="0" destOrd="0" presId="urn:microsoft.com/office/officeart/2005/8/layout/cycle4#4"/>
    <dgm:cxn modelId="{88D47991-63B5-4378-BF1F-723B827D39C0}" srcId="{50A90EDE-B85A-4F2E-9B3A-E805FA7684D0}" destId="{0F1C74FD-E26F-44C5-9BE8-5D68D92576F4}" srcOrd="1" destOrd="0" parTransId="{67F677DA-3E82-4B35-AFE4-A85104F38247}" sibTransId="{633C7BF3-E887-44D5-AC06-F995DFFD8C1D}"/>
    <dgm:cxn modelId="{5D477805-CB43-46C7-B69F-94C08AB5FD82}" type="presOf" srcId="{7F1DBFDB-D9C4-4E9D-ABD6-E92FDD0DC40C}" destId="{78429853-46C2-4EE8-AE56-32F6BF219547}" srcOrd="0" destOrd="0" presId="urn:microsoft.com/office/officeart/2005/8/layout/cycle4#4"/>
    <dgm:cxn modelId="{C992AD98-CE50-4079-B605-C96F9F834309}" srcId="{50A90EDE-B85A-4F2E-9B3A-E805FA7684D0}" destId="{BCF6547A-FAF5-4DC7-BAC2-051C9822FF18}" srcOrd="3" destOrd="0" parTransId="{42462995-AA09-4B40-AA42-86B6D578E602}" sibTransId="{0D5E29AB-B41B-481A-A8DA-6BC356ECDFAF}"/>
    <dgm:cxn modelId="{28746413-93C7-4A48-A550-23FCD464A023}" type="presParOf" srcId="{40590533-6DD8-4F4F-ADC1-871D283BCF18}" destId="{3BEDD4EB-E00B-4D45-9517-946C52177D64}" srcOrd="0" destOrd="0" presId="urn:microsoft.com/office/officeart/2005/8/layout/cycle4#4"/>
    <dgm:cxn modelId="{FD0B019C-3037-4B88-B522-94D36BA4342B}" type="presParOf" srcId="{3BEDD4EB-E00B-4D45-9517-946C52177D64}" destId="{D1EE0943-2539-4624-92A8-E48AA814B6B1}" srcOrd="0" destOrd="0" presId="urn:microsoft.com/office/officeart/2005/8/layout/cycle4#4"/>
    <dgm:cxn modelId="{303F71DC-613D-47D4-AD25-029CC90FD511}" type="presParOf" srcId="{40590533-6DD8-4F4F-ADC1-871D283BCF18}" destId="{ABAEF94B-3E36-415C-8F50-7364E1F8844A}" srcOrd="1" destOrd="0" presId="urn:microsoft.com/office/officeart/2005/8/layout/cycle4#4"/>
    <dgm:cxn modelId="{1D05F178-F62E-4AF5-B1E8-D12733F69C2B}" type="presParOf" srcId="{ABAEF94B-3E36-415C-8F50-7364E1F8844A}" destId="{C2446192-4BB9-4631-AB0B-4079712BB44D}" srcOrd="0" destOrd="0" presId="urn:microsoft.com/office/officeart/2005/8/layout/cycle4#4"/>
    <dgm:cxn modelId="{3B075542-EEBB-46C7-BD33-66F0130EE526}" type="presParOf" srcId="{ABAEF94B-3E36-415C-8F50-7364E1F8844A}" destId="{4C995695-2804-485C-9E38-75D081752F7B}" srcOrd="1" destOrd="0" presId="urn:microsoft.com/office/officeart/2005/8/layout/cycle4#4"/>
    <dgm:cxn modelId="{D4BFD542-8DA6-4F1A-9A77-E004FEC54B67}" type="presParOf" srcId="{ABAEF94B-3E36-415C-8F50-7364E1F8844A}" destId="{78429853-46C2-4EE8-AE56-32F6BF219547}" srcOrd="2" destOrd="0" presId="urn:microsoft.com/office/officeart/2005/8/layout/cycle4#4"/>
    <dgm:cxn modelId="{C7319883-7BD4-46AA-B4E2-D2EA7174FE78}" type="presParOf" srcId="{ABAEF94B-3E36-415C-8F50-7364E1F8844A}" destId="{EBD9264F-94FA-48D9-BF75-121015479589}" srcOrd="3" destOrd="0" presId="urn:microsoft.com/office/officeart/2005/8/layout/cycle4#4"/>
    <dgm:cxn modelId="{A77D23D5-A845-4A74-90BE-4C6F34E839ED}" type="presParOf" srcId="{ABAEF94B-3E36-415C-8F50-7364E1F8844A}" destId="{8AFB81C9-9A9B-43E4-A1B4-6CBE6B319846}" srcOrd="4" destOrd="0" presId="urn:microsoft.com/office/officeart/2005/8/layout/cycle4#4"/>
    <dgm:cxn modelId="{23FB9BED-FF9B-4D28-B925-F2F94D3636B7}" type="presParOf" srcId="{40590533-6DD8-4F4F-ADC1-871D283BCF18}" destId="{14837637-716D-4EF6-BC29-80E932DBCBA3}" srcOrd="2" destOrd="0" presId="urn:microsoft.com/office/officeart/2005/8/layout/cycle4#4"/>
    <dgm:cxn modelId="{67B7FC28-210E-4B22-92ED-0B313962AEEE}" type="presParOf" srcId="{40590533-6DD8-4F4F-ADC1-871D283BCF18}" destId="{D82128C9-0DCE-4CF4-8111-4DE7E187062F}" srcOrd="3" destOrd="0" presId="urn:microsoft.com/office/officeart/2005/8/layout/cycle4#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0A90EDE-B85A-4F2E-9B3A-E805FA7684D0}" type="doc">
      <dgm:prSet loTypeId="urn:microsoft.com/office/officeart/2005/8/layout/cycle4#5" loCatId="cycle" qsTypeId="urn:microsoft.com/office/officeart/2005/8/quickstyle/simple4" qsCatId="simple" csTypeId="urn:microsoft.com/office/officeart/2005/8/colors/colorful1#5" csCatId="colorful" phldr="1"/>
      <dgm:spPr>
        <a:scene3d>
          <a:camera prst="orthographicFront"/>
          <a:lightRig rig="flat" dir="t"/>
        </a:scene3d>
      </dgm:spPr>
      <dgm:t>
        <a:bodyPr/>
        <a:lstStyle/>
        <a:p>
          <a:endParaRPr lang="en-US"/>
        </a:p>
      </dgm:t>
    </dgm:pt>
    <dgm:pt modelId="{01A072CB-524D-4C21-8950-74965966C735}">
      <dgm:prSet phldrT="[Text]" custT="1"/>
      <dgm:spPr>
        <a:gradFill rotWithShape="0">
          <a:gsLst>
            <a:gs pos="0">
              <a:schemeClr val="accent2">
                <a:lumMod val="60000"/>
                <a:lumOff val="40000"/>
              </a:schemeClr>
            </a:gs>
            <a:gs pos="80000">
              <a:schemeClr val="accent2">
                <a:lumMod val="40000"/>
                <a:lumOff val="60000"/>
              </a:schemeClr>
            </a:gs>
            <a:gs pos="100000">
              <a:schemeClr val="accent2">
                <a:hueOff val="0"/>
                <a:satOff val="0"/>
                <a:lumOff val="0"/>
                <a:alphaOff val="0"/>
                <a:shade val="94000"/>
                <a:satMod val="135000"/>
              </a:schemeClr>
            </a:gs>
          </a:gsLst>
        </a:gradFill>
        <a:scene3d>
          <a:camera prst="orthographicFront"/>
          <a:lightRig rig="flat" dir="t"/>
        </a:scene3d>
        <a:sp3d>
          <a:bevelT w="63500"/>
        </a:sp3d>
      </dgm:spPr>
      <dgm:t>
        <a:bodyPr lIns="0" tIns="0" rIns="0" bIns="0" anchor="ctr"/>
        <a:lstStyle/>
        <a:p>
          <a:pPr algn="l"/>
          <a:endParaRPr lang="en-US" sz="900" dirty="0"/>
        </a:p>
      </dgm:t>
    </dgm:pt>
    <dgm:pt modelId="{DD87A8CA-12AA-4D57-B934-DCE75F06C275}" type="parTrans" cxnId="{D6B8CCD7-C645-487A-86B7-B88D4E731F77}">
      <dgm:prSet/>
      <dgm:spPr/>
      <dgm:t>
        <a:bodyPr/>
        <a:lstStyle/>
        <a:p>
          <a:endParaRPr lang="en-US"/>
        </a:p>
      </dgm:t>
    </dgm:pt>
    <dgm:pt modelId="{63352DF1-2BE5-4FAF-B51E-8BABCE66FFD1}" type="sibTrans" cxnId="{D6B8CCD7-C645-487A-86B7-B88D4E731F77}">
      <dgm:prSet/>
      <dgm:spPr/>
      <dgm:t>
        <a:bodyPr/>
        <a:lstStyle/>
        <a:p>
          <a:endParaRPr lang="en-US"/>
        </a:p>
      </dgm:t>
    </dgm:pt>
    <dgm:pt modelId="{0F1C74FD-E26F-44C5-9BE8-5D68D92576F4}">
      <dgm:prSet phldrT="[Text]" custT="1"/>
      <dgm:spPr>
        <a:gradFill rotWithShape="0">
          <a:gsLst>
            <a:gs pos="0">
              <a:schemeClr val="accent3">
                <a:lumMod val="40000"/>
                <a:lumOff val="60000"/>
              </a:schemeClr>
            </a:gs>
            <a:gs pos="80000">
              <a:schemeClr val="accent3">
                <a:lumMod val="40000"/>
                <a:lumOff val="60000"/>
              </a:schemeClr>
            </a:gs>
            <a:gs pos="100000">
              <a:schemeClr val="accent3">
                <a:hueOff val="0"/>
                <a:satOff val="0"/>
                <a:lumOff val="0"/>
                <a:alphaOff val="0"/>
                <a:shade val="94000"/>
                <a:satMod val="135000"/>
              </a:schemeClr>
            </a:gs>
          </a:gsLst>
        </a:gradFill>
        <a:scene3d>
          <a:camera prst="orthographicFront"/>
          <a:lightRig rig="flat" dir="t"/>
        </a:scene3d>
        <a:sp3d>
          <a:bevelT w="63500"/>
        </a:sp3d>
      </dgm:spPr>
      <dgm:t>
        <a:bodyPr anchor="t"/>
        <a:lstStyle/>
        <a:p>
          <a:pPr algn="r"/>
          <a:endParaRPr lang="en-AU" sz="1000" b="1" dirty="0" smtClean="0"/>
        </a:p>
      </dgm:t>
    </dgm:pt>
    <dgm:pt modelId="{67F677DA-3E82-4B35-AFE4-A85104F38247}" type="parTrans" cxnId="{88D47991-63B5-4378-BF1F-723B827D39C0}">
      <dgm:prSet/>
      <dgm:spPr/>
      <dgm:t>
        <a:bodyPr/>
        <a:lstStyle/>
        <a:p>
          <a:endParaRPr lang="en-US"/>
        </a:p>
      </dgm:t>
    </dgm:pt>
    <dgm:pt modelId="{633C7BF3-E887-44D5-AC06-F995DFFD8C1D}" type="sibTrans" cxnId="{88D47991-63B5-4378-BF1F-723B827D39C0}">
      <dgm:prSet/>
      <dgm:spPr/>
      <dgm:t>
        <a:bodyPr/>
        <a:lstStyle/>
        <a:p>
          <a:endParaRPr lang="en-US"/>
        </a:p>
      </dgm:t>
    </dgm:pt>
    <dgm:pt modelId="{7F1DBFDB-D9C4-4E9D-ABD6-E92FDD0DC40C}">
      <dgm:prSet phldrT="[Text]" custT="1"/>
      <dgm:spPr>
        <a:scene3d>
          <a:camera prst="orthographicFront"/>
          <a:lightRig rig="flat" dir="t"/>
        </a:scene3d>
        <a:sp3d>
          <a:bevelT w="63500"/>
        </a:sp3d>
      </dgm:spPr>
      <dgm:t>
        <a:bodyPr lIns="9144" tIns="0" rIns="0" bIns="0" anchor="ctr"/>
        <a:lstStyle/>
        <a:p>
          <a:pPr algn="ctr"/>
          <a:endParaRPr lang="en-AU" sz="1600" b="1" dirty="0" smtClean="0"/>
        </a:p>
        <a:p>
          <a:pPr algn="ctr"/>
          <a:r>
            <a:rPr lang="en-AU" sz="1540" b="1" dirty="0" smtClean="0"/>
            <a:t>      Assessment</a:t>
          </a:r>
        </a:p>
        <a:p>
          <a:pPr algn="ctr"/>
          <a:endParaRPr lang="en-US" sz="1600" dirty="0"/>
        </a:p>
      </dgm:t>
    </dgm:pt>
    <dgm:pt modelId="{55674E77-E169-4F7F-A8FD-6C0F4E965A11}" type="parTrans" cxnId="{13511A4C-9B47-49C8-9C6D-B6B985B2A2CD}">
      <dgm:prSet/>
      <dgm:spPr/>
      <dgm:t>
        <a:bodyPr/>
        <a:lstStyle/>
        <a:p>
          <a:endParaRPr lang="en-US"/>
        </a:p>
      </dgm:t>
    </dgm:pt>
    <dgm:pt modelId="{841367A1-0823-4A28-A57A-5F75514A2AF6}" type="sibTrans" cxnId="{13511A4C-9B47-49C8-9C6D-B6B985B2A2CD}">
      <dgm:prSet/>
      <dgm:spPr/>
      <dgm:t>
        <a:bodyPr/>
        <a:lstStyle/>
        <a:p>
          <a:endParaRPr lang="en-US"/>
        </a:p>
      </dgm:t>
    </dgm:pt>
    <dgm:pt modelId="{BCF6547A-FAF5-4DC7-BAC2-051C9822FF18}">
      <dgm:prSet phldrT="[Text]" custT="1"/>
      <dgm:spPr>
        <a:gradFill rotWithShape="0">
          <a:gsLst>
            <a:gs pos="0">
              <a:schemeClr val="accent5">
                <a:lumMod val="60000"/>
                <a:lumOff val="40000"/>
              </a:schemeClr>
            </a:gs>
            <a:gs pos="80000">
              <a:schemeClr val="accent5">
                <a:lumMod val="60000"/>
                <a:lumOff val="40000"/>
              </a:schemeClr>
            </a:gs>
            <a:gs pos="100000">
              <a:schemeClr val="accent5">
                <a:lumMod val="60000"/>
                <a:lumOff val="40000"/>
              </a:schemeClr>
            </a:gs>
          </a:gsLst>
        </a:gradFill>
        <a:scene3d>
          <a:camera prst="orthographicFront"/>
          <a:lightRig rig="flat" dir="t"/>
        </a:scene3d>
        <a:sp3d>
          <a:bevelT w="63500"/>
        </a:sp3d>
      </dgm:spPr>
      <dgm:t>
        <a:bodyPr lIns="0" tIns="0" rIns="0" bIns="0" anchor="b"/>
        <a:lstStyle/>
        <a:p>
          <a:pPr algn="l"/>
          <a:endParaRPr lang="en-AU" sz="1000" b="1" dirty="0" smtClean="0"/>
        </a:p>
        <a:p>
          <a:pPr algn="l"/>
          <a:endParaRPr lang="en-US" sz="1000" dirty="0"/>
        </a:p>
      </dgm:t>
    </dgm:pt>
    <dgm:pt modelId="{42462995-AA09-4B40-AA42-86B6D578E602}" type="parTrans" cxnId="{C992AD98-CE50-4079-B605-C96F9F834309}">
      <dgm:prSet/>
      <dgm:spPr/>
      <dgm:t>
        <a:bodyPr/>
        <a:lstStyle/>
        <a:p>
          <a:endParaRPr lang="en-US"/>
        </a:p>
      </dgm:t>
    </dgm:pt>
    <dgm:pt modelId="{0D5E29AB-B41B-481A-A8DA-6BC356ECDFAF}" type="sibTrans" cxnId="{C992AD98-CE50-4079-B605-C96F9F834309}">
      <dgm:prSet/>
      <dgm:spPr/>
      <dgm:t>
        <a:bodyPr/>
        <a:lstStyle/>
        <a:p>
          <a:endParaRPr lang="en-US"/>
        </a:p>
      </dgm:t>
    </dgm:pt>
    <dgm:pt modelId="{40590533-6DD8-4F4F-ADC1-871D283BCF18}" type="pres">
      <dgm:prSet presAssocID="{50A90EDE-B85A-4F2E-9B3A-E805FA7684D0}" presName="cycleMatrixDiagram" presStyleCnt="0">
        <dgm:presLayoutVars>
          <dgm:chMax val="1"/>
          <dgm:dir/>
          <dgm:animLvl val="lvl"/>
          <dgm:resizeHandles val="exact"/>
        </dgm:presLayoutVars>
      </dgm:prSet>
      <dgm:spPr/>
      <dgm:t>
        <a:bodyPr/>
        <a:lstStyle/>
        <a:p>
          <a:endParaRPr lang="en-US"/>
        </a:p>
      </dgm:t>
    </dgm:pt>
    <dgm:pt modelId="{3BEDD4EB-E00B-4D45-9517-946C52177D64}" type="pres">
      <dgm:prSet presAssocID="{50A90EDE-B85A-4F2E-9B3A-E805FA7684D0}" presName="children" presStyleCnt="0"/>
      <dgm:spPr>
        <a:scene3d>
          <a:camera prst="orthographicFront"/>
          <a:lightRig rig="flat" dir="t"/>
        </a:scene3d>
        <a:sp3d>
          <a:bevelT w="6350"/>
        </a:sp3d>
      </dgm:spPr>
      <dgm:t>
        <a:bodyPr/>
        <a:lstStyle/>
        <a:p>
          <a:endParaRPr lang="en-US"/>
        </a:p>
      </dgm:t>
    </dgm:pt>
    <dgm:pt modelId="{D1EE0943-2539-4624-92A8-E48AA814B6B1}" type="pres">
      <dgm:prSet presAssocID="{50A90EDE-B85A-4F2E-9B3A-E805FA7684D0}" presName="childPlaceholder" presStyleCnt="0"/>
      <dgm:spPr>
        <a:scene3d>
          <a:camera prst="orthographicFront"/>
          <a:lightRig rig="flat" dir="t"/>
        </a:scene3d>
        <a:sp3d>
          <a:bevelT w="6350"/>
        </a:sp3d>
      </dgm:spPr>
      <dgm:t>
        <a:bodyPr/>
        <a:lstStyle/>
        <a:p>
          <a:endParaRPr lang="en-US"/>
        </a:p>
      </dgm:t>
    </dgm:pt>
    <dgm:pt modelId="{ABAEF94B-3E36-415C-8F50-7364E1F8844A}" type="pres">
      <dgm:prSet presAssocID="{50A90EDE-B85A-4F2E-9B3A-E805FA7684D0}" presName="circle" presStyleCnt="0"/>
      <dgm:spPr>
        <a:scene3d>
          <a:camera prst="orthographicFront"/>
          <a:lightRig rig="flat" dir="t"/>
        </a:scene3d>
        <a:sp3d>
          <a:bevelT w="6350"/>
        </a:sp3d>
      </dgm:spPr>
      <dgm:t>
        <a:bodyPr/>
        <a:lstStyle/>
        <a:p>
          <a:endParaRPr lang="en-US"/>
        </a:p>
      </dgm:t>
    </dgm:pt>
    <dgm:pt modelId="{C2446192-4BB9-4631-AB0B-4079712BB44D}" type="pres">
      <dgm:prSet presAssocID="{50A90EDE-B85A-4F2E-9B3A-E805FA7684D0}" presName="quadrant1" presStyleLbl="node1" presStyleIdx="0" presStyleCnt="4" custLinFactNeighborX="4765" custLinFactNeighborY="-2836">
        <dgm:presLayoutVars>
          <dgm:chMax val="1"/>
          <dgm:bulletEnabled val="1"/>
        </dgm:presLayoutVars>
      </dgm:prSet>
      <dgm:spPr/>
      <dgm:t>
        <a:bodyPr/>
        <a:lstStyle/>
        <a:p>
          <a:endParaRPr lang="en-US"/>
        </a:p>
      </dgm:t>
    </dgm:pt>
    <dgm:pt modelId="{4C995695-2804-485C-9E38-75D081752F7B}" type="pres">
      <dgm:prSet presAssocID="{50A90EDE-B85A-4F2E-9B3A-E805FA7684D0}" presName="quadrant2" presStyleLbl="node1" presStyleIdx="1" presStyleCnt="4" custLinFactNeighborX="146" custLinFactNeighborY="-2836">
        <dgm:presLayoutVars>
          <dgm:chMax val="1"/>
          <dgm:bulletEnabled val="1"/>
        </dgm:presLayoutVars>
      </dgm:prSet>
      <dgm:spPr/>
      <dgm:t>
        <a:bodyPr/>
        <a:lstStyle/>
        <a:p>
          <a:endParaRPr lang="en-US"/>
        </a:p>
      </dgm:t>
    </dgm:pt>
    <dgm:pt modelId="{78429853-46C2-4EE8-AE56-32F6BF219547}" type="pres">
      <dgm:prSet presAssocID="{50A90EDE-B85A-4F2E-9B3A-E805FA7684D0}" presName="quadrant3" presStyleLbl="node1" presStyleIdx="2" presStyleCnt="4" custScaleX="139831" custScaleY="129798" custLinFactNeighborX="31830" custLinFactNeighborY="26611">
        <dgm:presLayoutVars>
          <dgm:chMax val="1"/>
          <dgm:bulletEnabled val="1"/>
        </dgm:presLayoutVars>
      </dgm:prSet>
      <dgm:spPr/>
      <dgm:t>
        <a:bodyPr/>
        <a:lstStyle/>
        <a:p>
          <a:endParaRPr lang="en-US"/>
        </a:p>
      </dgm:t>
    </dgm:pt>
    <dgm:pt modelId="{EBD9264F-94FA-48D9-BF75-121015479589}" type="pres">
      <dgm:prSet presAssocID="{50A90EDE-B85A-4F2E-9B3A-E805FA7684D0}" presName="quadrant4" presStyleLbl="node1" presStyleIdx="3" presStyleCnt="4" custLinFactNeighborX="4765" custLinFactNeighborY="-6545">
        <dgm:presLayoutVars>
          <dgm:chMax val="1"/>
          <dgm:bulletEnabled val="1"/>
        </dgm:presLayoutVars>
      </dgm:prSet>
      <dgm:spPr/>
      <dgm:t>
        <a:bodyPr/>
        <a:lstStyle/>
        <a:p>
          <a:endParaRPr lang="en-US"/>
        </a:p>
      </dgm:t>
    </dgm:pt>
    <dgm:pt modelId="{8AFB81C9-9A9B-43E4-A1B4-6CBE6B319846}" type="pres">
      <dgm:prSet presAssocID="{50A90EDE-B85A-4F2E-9B3A-E805FA7684D0}" presName="quadrantPlaceholder" presStyleCnt="0"/>
      <dgm:spPr>
        <a:scene3d>
          <a:camera prst="orthographicFront"/>
          <a:lightRig rig="flat" dir="t"/>
        </a:scene3d>
        <a:sp3d>
          <a:bevelT w="6350"/>
        </a:sp3d>
      </dgm:spPr>
      <dgm:t>
        <a:bodyPr/>
        <a:lstStyle/>
        <a:p>
          <a:endParaRPr lang="en-US"/>
        </a:p>
      </dgm:t>
    </dgm:pt>
    <dgm:pt modelId="{14837637-716D-4EF6-BC29-80E932DBCBA3}" type="pres">
      <dgm:prSet presAssocID="{50A90EDE-B85A-4F2E-9B3A-E805FA7684D0}" presName="center1" presStyleLbl="fgShp" presStyleIdx="0" presStyleCnt="2"/>
      <dgm:spPr>
        <a:scene3d>
          <a:camera prst="orthographicFront"/>
          <a:lightRig rig="flat" dir="t"/>
        </a:scene3d>
        <a:sp3d>
          <a:bevelT w="6350"/>
        </a:sp3d>
      </dgm:spPr>
      <dgm:t>
        <a:bodyPr/>
        <a:lstStyle/>
        <a:p>
          <a:endParaRPr lang="en-US"/>
        </a:p>
      </dgm:t>
    </dgm:pt>
    <dgm:pt modelId="{D82128C9-0DCE-4CF4-8111-4DE7E187062F}" type="pres">
      <dgm:prSet presAssocID="{50A90EDE-B85A-4F2E-9B3A-E805FA7684D0}" presName="center2" presStyleLbl="fgShp" presStyleIdx="1" presStyleCnt="2"/>
      <dgm:spPr>
        <a:scene3d>
          <a:camera prst="orthographicFront"/>
          <a:lightRig rig="flat" dir="t"/>
        </a:scene3d>
        <a:sp3d>
          <a:bevelT w="6350"/>
        </a:sp3d>
      </dgm:spPr>
      <dgm:t>
        <a:bodyPr/>
        <a:lstStyle/>
        <a:p>
          <a:endParaRPr lang="en-US"/>
        </a:p>
      </dgm:t>
    </dgm:pt>
  </dgm:ptLst>
  <dgm:cxnLst>
    <dgm:cxn modelId="{88D47991-63B5-4378-BF1F-723B827D39C0}" srcId="{50A90EDE-B85A-4F2E-9B3A-E805FA7684D0}" destId="{0F1C74FD-E26F-44C5-9BE8-5D68D92576F4}" srcOrd="1" destOrd="0" parTransId="{67F677DA-3E82-4B35-AFE4-A85104F38247}" sibTransId="{633C7BF3-E887-44D5-AC06-F995DFFD8C1D}"/>
    <dgm:cxn modelId="{8D4243C2-8BC4-4EF1-8D10-558BB14BEAE6}" type="presOf" srcId="{01A072CB-524D-4C21-8950-74965966C735}" destId="{C2446192-4BB9-4631-AB0B-4079712BB44D}" srcOrd="0" destOrd="0" presId="urn:microsoft.com/office/officeart/2005/8/layout/cycle4#5"/>
    <dgm:cxn modelId="{13511A4C-9B47-49C8-9C6D-B6B985B2A2CD}" srcId="{50A90EDE-B85A-4F2E-9B3A-E805FA7684D0}" destId="{7F1DBFDB-D9C4-4E9D-ABD6-E92FDD0DC40C}" srcOrd="2" destOrd="0" parTransId="{55674E77-E169-4F7F-A8FD-6C0F4E965A11}" sibTransId="{841367A1-0823-4A28-A57A-5F75514A2AF6}"/>
    <dgm:cxn modelId="{AECE6C78-7376-406D-813B-16BFE3827721}" type="presOf" srcId="{7F1DBFDB-D9C4-4E9D-ABD6-E92FDD0DC40C}" destId="{78429853-46C2-4EE8-AE56-32F6BF219547}" srcOrd="0" destOrd="0" presId="urn:microsoft.com/office/officeart/2005/8/layout/cycle4#5"/>
    <dgm:cxn modelId="{C908C6ED-D8EC-495C-AC9D-9F688C6F004F}" type="presOf" srcId="{BCF6547A-FAF5-4DC7-BAC2-051C9822FF18}" destId="{EBD9264F-94FA-48D9-BF75-121015479589}" srcOrd="0" destOrd="0" presId="urn:microsoft.com/office/officeart/2005/8/layout/cycle4#5"/>
    <dgm:cxn modelId="{C992AD98-CE50-4079-B605-C96F9F834309}" srcId="{50A90EDE-B85A-4F2E-9B3A-E805FA7684D0}" destId="{BCF6547A-FAF5-4DC7-BAC2-051C9822FF18}" srcOrd="3" destOrd="0" parTransId="{42462995-AA09-4B40-AA42-86B6D578E602}" sibTransId="{0D5E29AB-B41B-481A-A8DA-6BC356ECDFAF}"/>
    <dgm:cxn modelId="{D6B8CCD7-C645-487A-86B7-B88D4E731F77}" srcId="{50A90EDE-B85A-4F2E-9B3A-E805FA7684D0}" destId="{01A072CB-524D-4C21-8950-74965966C735}" srcOrd="0" destOrd="0" parTransId="{DD87A8CA-12AA-4D57-B934-DCE75F06C275}" sibTransId="{63352DF1-2BE5-4FAF-B51E-8BABCE66FFD1}"/>
    <dgm:cxn modelId="{46F50462-4CE7-4651-AC80-19FA85ED73AB}" type="presOf" srcId="{50A90EDE-B85A-4F2E-9B3A-E805FA7684D0}" destId="{40590533-6DD8-4F4F-ADC1-871D283BCF18}" srcOrd="0" destOrd="0" presId="urn:microsoft.com/office/officeart/2005/8/layout/cycle4#5"/>
    <dgm:cxn modelId="{980C7ACB-184B-4AF4-985A-F776209760CC}" type="presOf" srcId="{0F1C74FD-E26F-44C5-9BE8-5D68D92576F4}" destId="{4C995695-2804-485C-9E38-75D081752F7B}" srcOrd="0" destOrd="0" presId="urn:microsoft.com/office/officeart/2005/8/layout/cycle4#5"/>
    <dgm:cxn modelId="{EBA513F7-AA5F-4BB9-A104-AA9EF73D8E9D}" type="presParOf" srcId="{40590533-6DD8-4F4F-ADC1-871D283BCF18}" destId="{3BEDD4EB-E00B-4D45-9517-946C52177D64}" srcOrd="0" destOrd="0" presId="urn:microsoft.com/office/officeart/2005/8/layout/cycle4#5"/>
    <dgm:cxn modelId="{3895D025-6416-4A5D-A1E2-8BD0E6942BF8}" type="presParOf" srcId="{3BEDD4EB-E00B-4D45-9517-946C52177D64}" destId="{D1EE0943-2539-4624-92A8-E48AA814B6B1}" srcOrd="0" destOrd="0" presId="urn:microsoft.com/office/officeart/2005/8/layout/cycle4#5"/>
    <dgm:cxn modelId="{ADE1010A-C1BC-4E36-BA2B-E88F9C7666AD}" type="presParOf" srcId="{40590533-6DD8-4F4F-ADC1-871D283BCF18}" destId="{ABAEF94B-3E36-415C-8F50-7364E1F8844A}" srcOrd="1" destOrd="0" presId="urn:microsoft.com/office/officeart/2005/8/layout/cycle4#5"/>
    <dgm:cxn modelId="{3072FC84-2943-4271-9BF0-1F0B786FA9BC}" type="presParOf" srcId="{ABAEF94B-3E36-415C-8F50-7364E1F8844A}" destId="{C2446192-4BB9-4631-AB0B-4079712BB44D}" srcOrd="0" destOrd="0" presId="urn:microsoft.com/office/officeart/2005/8/layout/cycle4#5"/>
    <dgm:cxn modelId="{70FA17A5-4FD8-438D-8F70-AD102A21129B}" type="presParOf" srcId="{ABAEF94B-3E36-415C-8F50-7364E1F8844A}" destId="{4C995695-2804-485C-9E38-75D081752F7B}" srcOrd="1" destOrd="0" presId="urn:microsoft.com/office/officeart/2005/8/layout/cycle4#5"/>
    <dgm:cxn modelId="{6F0D49B8-B1AA-4B9C-A85C-39A2E64F1360}" type="presParOf" srcId="{ABAEF94B-3E36-415C-8F50-7364E1F8844A}" destId="{78429853-46C2-4EE8-AE56-32F6BF219547}" srcOrd="2" destOrd="0" presId="urn:microsoft.com/office/officeart/2005/8/layout/cycle4#5"/>
    <dgm:cxn modelId="{AA7E7048-E01A-485E-9B6C-268C827B9039}" type="presParOf" srcId="{ABAEF94B-3E36-415C-8F50-7364E1F8844A}" destId="{EBD9264F-94FA-48D9-BF75-121015479589}" srcOrd="3" destOrd="0" presId="urn:microsoft.com/office/officeart/2005/8/layout/cycle4#5"/>
    <dgm:cxn modelId="{3C7464A6-C7DC-4856-9E13-374131F030DF}" type="presParOf" srcId="{ABAEF94B-3E36-415C-8F50-7364E1F8844A}" destId="{8AFB81C9-9A9B-43E4-A1B4-6CBE6B319846}" srcOrd="4" destOrd="0" presId="urn:microsoft.com/office/officeart/2005/8/layout/cycle4#5"/>
    <dgm:cxn modelId="{75D89FAA-7D5F-4ECC-9335-AECE1AC3E131}" type="presParOf" srcId="{40590533-6DD8-4F4F-ADC1-871D283BCF18}" destId="{14837637-716D-4EF6-BC29-80E932DBCBA3}" srcOrd="2" destOrd="0" presId="urn:microsoft.com/office/officeart/2005/8/layout/cycle4#5"/>
    <dgm:cxn modelId="{9E1B97DA-8732-4293-83DC-320AE3E3A632}" type="presParOf" srcId="{40590533-6DD8-4F4F-ADC1-871D283BCF18}" destId="{D82128C9-0DCE-4CF4-8111-4DE7E187062F}" srcOrd="3" destOrd="0" presId="urn:microsoft.com/office/officeart/2005/8/layout/cycle4#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0A90EDE-B85A-4F2E-9B3A-E805FA7684D0}" type="doc">
      <dgm:prSet loTypeId="urn:microsoft.com/office/officeart/2005/8/layout/cycle4#6" loCatId="cycle" qsTypeId="urn:microsoft.com/office/officeart/2005/8/quickstyle/simple4" qsCatId="simple" csTypeId="urn:microsoft.com/office/officeart/2005/8/colors/colorful1#6" csCatId="colorful" phldr="1"/>
      <dgm:spPr>
        <a:scene3d>
          <a:camera prst="orthographicFront"/>
          <a:lightRig rig="flat" dir="t"/>
        </a:scene3d>
      </dgm:spPr>
      <dgm:t>
        <a:bodyPr/>
        <a:lstStyle/>
        <a:p>
          <a:endParaRPr lang="en-US"/>
        </a:p>
      </dgm:t>
    </dgm:pt>
    <dgm:pt modelId="{01A072CB-524D-4C21-8950-74965966C735}">
      <dgm:prSet phldrT="[Text]" custT="1"/>
      <dgm:spPr>
        <a:gradFill rotWithShape="0">
          <a:gsLst>
            <a:gs pos="0">
              <a:schemeClr val="accent2">
                <a:lumMod val="60000"/>
                <a:lumOff val="40000"/>
              </a:schemeClr>
            </a:gs>
            <a:gs pos="80000">
              <a:schemeClr val="accent2">
                <a:lumMod val="40000"/>
                <a:lumOff val="60000"/>
              </a:schemeClr>
            </a:gs>
            <a:gs pos="100000">
              <a:schemeClr val="accent2">
                <a:hueOff val="0"/>
                <a:satOff val="0"/>
                <a:lumOff val="0"/>
                <a:alphaOff val="0"/>
                <a:shade val="94000"/>
                <a:satMod val="135000"/>
              </a:schemeClr>
            </a:gs>
          </a:gsLst>
        </a:gradFill>
        <a:scene3d>
          <a:camera prst="orthographicFront"/>
          <a:lightRig rig="flat" dir="t"/>
        </a:scene3d>
        <a:sp3d>
          <a:bevelT w="63500"/>
        </a:sp3d>
      </dgm:spPr>
      <dgm:t>
        <a:bodyPr lIns="0" tIns="0" rIns="0" bIns="0" anchor="ctr"/>
        <a:lstStyle/>
        <a:p>
          <a:pPr algn="l"/>
          <a:endParaRPr lang="en-US" sz="900" dirty="0"/>
        </a:p>
      </dgm:t>
    </dgm:pt>
    <dgm:pt modelId="{DD87A8CA-12AA-4D57-B934-DCE75F06C275}" type="parTrans" cxnId="{D6B8CCD7-C645-487A-86B7-B88D4E731F77}">
      <dgm:prSet/>
      <dgm:spPr/>
      <dgm:t>
        <a:bodyPr/>
        <a:lstStyle/>
        <a:p>
          <a:endParaRPr lang="en-US"/>
        </a:p>
      </dgm:t>
    </dgm:pt>
    <dgm:pt modelId="{63352DF1-2BE5-4FAF-B51E-8BABCE66FFD1}" type="sibTrans" cxnId="{D6B8CCD7-C645-487A-86B7-B88D4E731F77}">
      <dgm:prSet/>
      <dgm:spPr/>
      <dgm:t>
        <a:bodyPr/>
        <a:lstStyle/>
        <a:p>
          <a:endParaRPr lang="en-US"/>
        </a:p>
      </dgm:t>
    </dgm:pt>
    <dgm:pt modelId="{0F1C74FD-E26F-44C5-9BE8-5D68D92576F4}">
      <dgm:prSet phldrT="[Text]" custT="1"/>
      <dgm:spPr>
        <a:gradFill rotWithShape="0">
          <a:gsLst>
            <a:gs pos="0">
              <a:schemeClr val="accent3">
                <a:lumMod val="40000"/>
                <a:lumOff val="60000"/>
              </a:schemeClr>
            </a:gs>
            <a:gs pos="80000">
              <a:schemeClr val="accent3">
                <a:lumMod val="40000"/>
                <a:lumOff val="60000"/>
              </a:schemeClr>
            </a:gs>
            <a:gs pos="100000">
              <a:schemeClr val="accent3">
                <a:hueOff val="0"/>
                <a:satOff val="0"/>
                <a:lumOff val="0"/>
                <a:alphaOff val="0"/>
                <a:shade val="94000"/>
                <a:satMod val="135000"/>
              </a:schemeClr>
            </a:gs>
          </a:gsLst>
        </a:gradFill>
        <a:scene3d>
          <a:camera prst="orthographicFront"/>
          <a:lightRig rig="flat" dir="t"/>
        </a:scene3d>
        <a:sp3d>
          <a:bevelT w="63500"/>
        </a:sp3d>
      </dgm:spPr>
      <dgm:t>
        <a:bodyPr anchor="t"/>
        <a:lstStyle/>
        <a:p>
          <a:pPr algn="r"/>
          <a:endParaRPr lang="en-AU" sz="1000" b="1" dirty="0" smtClean="0"/>
        </a:p>
      </dgm:t>
    </dgm:pt>
    <dgm:pt modelId="{67F677DA-3E82-4B35-AFE4-A85104F38247}" type="parTrans" cxnId="{88D47991-63B5-4378-BF1F-723B827D39C0}">
      <dgm:prSet/>
      <dgm:spPr/>
      <dgm:t>
        <a:bodyPr/>
        <a:lstStyle/>
        <a:p>
          <a:endParaRPr lang="en-US"/>
        </a:p>
      </dgm:t>
    </dgm:pt>
    <dgm:pt modelId="{633C7BF3-E887-44D5-AC06-F995DFFD8C1D}" type="sibTrans" cxnId="{88D47991-63B5-4378-BF1F-723B827D39C0}">
      <dgm:prSet/>
      <dgm:spPr/>
      <dgm:t>
        <a:bodyPr/>
        <a:lstStyle/>
        <a:p>
          <a:endParaRPr lang="en-US"/>
        </a:p>
      </dgm:t>
    </dgm:pt>
    <dgm:pt modelId="{7F1DBFDB-D9C4-4E9D-ABD6-E92FDD0DC40C}">
      <dgm:prSet phldrT="[Text]" custT="1"/>
      <dgm:spPr>
        <a:scene3d>
          <a:camera prst="orthographicFront"/>
          <a:lightRig rig="flat" dir="t"/>
        </a:scene3d>
        <a:sp3d>
          <a:bevelT w="63500"/>
        </a:sp3d>
      </dgm:spPr>
      <dgm:t>
        <a:bodyPr lIns="9144" tIns="0" rIns="0" bIns="0" anchor="ctr"/>
        <a:lstStyle/>
        <a:p>
          <a:pPr algn="ctr"/>
          <a:endParaRPr lang="en-AU" sz="1600" b="1" dirty="0" smtClean="0"/>
        </a:p>
        <a:p>
          <a:pPr algn="ctr"/>
          <a:r>
            <a:rPr lang="en-AU" sz="1540" b="1" dirty="0" smtClean="0"/>
            <a:t>      Assessment</a:t>
          </a:r>
        </a:p>
        <a:p>
          <a:pPr algn="ctr"/>
          <a:endParaRPr lang="en-US" sz="1600" dirty="0"/>
        </a:p>
      </dgm:t>
    </dgm:pt>
    <dgm:pt modelId="{55674E77-E169-4F7F-A8FD-6C0F4E965A11}" type="parTrans" cxnId="{13511A4C-9B47-49C8-9C6D-B6B985B2A2CD}">
      <dgm:prSet/>
      <dgm:spPr/>
      <dgm:t>
        <a:bodyPr/>
        <a:lstStyle/>
        <a:p>
          <a:endParaRPr lang="en-US"/>
        </a:p>
      </dgm:t>
    </dgm:pt>
    <dgm:pt modelId="{841367A1-0823-4A28-A57A-5F75514A2AF6}" type="sibTrans" cxnId="{13511A4C-9B47-49C8-9C6D-B6B985B2A2CD}">
      <dgm:prSet/>
      <dgm:spPr/>
      <dgm:t>
        <a:bodyPr/>
        <a:lstStyle/>
        <a:p>
          <a:endParaRPr lang="en-US"/>
        </a:p>
      </dgm:t>
    </dgm:pt>
    <dgm:pt modelId="{BCF6547A-FAF5-4DC7-BAC2-051C9822FF18}">
      <dgm:prSet phldrT="[Text]" custT="1"/>
      <dgm:spPr>
        <a:gradFill rotWithShape="0">
          <a:gsLst>
            <a:gs pos="0">
              <a:schemeClr val="accent5">
                <a:lumMod val="60000"/>
                <a:lumOff val="40000"/>
              </a:schemeClr>
            </a:gs>
            <a:gs pos="80000">
              <a:schemeClr val="accent5">
                <a:lumMod val="60000"/>
                <a:lumOff val="40000"/>
              </a:schemeClr>
            </a:gs>
            <a:gs pos="100000">
              <a:schemeClr val="accent5">
                <a:lumMod val="60000"/>
                <a:lumOff val="40000"/>
              </a:schemeClr>
            </a:gs>
          </a:gsLst>
        </a:gradFill>
        <a:scene3d>
          <a:camera prst="orthographicFront"/>
          <a:lightRig rig="flat" dir="t"/>
        </a:scene3d>
        <a:sp3d>
          <a:bevelT w="63500"/>
        </a:sp3d>
      </dgm:spPr>
      <dgm:t>
        <a:bodyPr lIns="0" tIns="0" rIns="0" bIns="0" anchor="b"/>
        <a:lstStyle/>
        <a:p>
          <a:pPr algn="l"/>
          <a:endParaRPr lang="en-AU" sz="1000" b="1" dirty="0" smtClean="0"/>
        </a:p>
        <a:p>
          <a:pPr algn="l"/>
          <a:endParaRPr lang="en-US" sz="1000" dirty="0"/>
        </a:p>
      </dgm:t>
    </dgm:pt>
    <dgm:pt modelId="{42462995-AA09-4B40-AA42-86B6D578E602}" type="parTrans" cxnId="{C992AD98-CE50-4079-B605-C96F9F834309}">
      <dgm:prSet/>
      <dgm:spPr/>
      <dgm:t>
        <a:bodyPr/>
        <a:lstStyle/>
        <a:p>
          <a:endParaRPr lang="en-US"/>
        </a:p>
      </dgm:t>
    </dgm:pt>
    <dgm:pt modelId="{0D5E29AB-B41B-481A-A8DA-6BC356ECDFAF}" type="sibTrans" cxnId="{C992AD98-CE50-4079-B605-C96F9F834309}">
      <dgm:prSet/>
      <dgm:spPr/>
      <dgm:t>
        <a:bodyPr/>
        <a:lstStyle/>
        <a:p>
          <a:endParaRPr lang="en-US"/>
        </a:p>
      </dgm:t>
    </dgm:pt>
    <dgm:pt modelId="{40590533-6DD8-4F4F-ADC1-871D283BCF18}" type="pres">
      <dgm:prSet presAssocID="{50A90EDE-B85A-4F2E-9B3A-E805FA7684D0}" presName="cycleMatrixDiagram" presStyleCnt="0">
        <dgm:presLayoutVars>
          <dgm:chMax val="1"/>
          <dgm:dir/>
          <dgm:animLvl val="lvl"/>
          <dgm:resizeHandles val="exact"/>
        </dgm:presLayoutVars>
      </dgm:prSet>
      <dgm:spPr/>
      <dgm:t>
        <a:bodyPr/>
        <a:lstStyle/>
        <a:p>
          <a:endParaRPr lang="en-US"/>
        </a:p>
      </dgm:t>
    </dgm:pt>
    <dgm:pt modelId="{3BEDD4EB-E00B-4D45-9517-946C52177D64}" type="pres">
      <dgm:prSet presAssocID="{50A90EDE-B85A-4F2E-9B3A-E805FA7684D0}" presName="children" presStyleCnt="0"/>
      <dgm:spPr>
        <a:scene3d>
          <a:camera prst="orthographicFront"/>
          <a:lightRig rig="flat" dir="t"/>
        </a:scene3d>
        <a:sp3d>
          <a:bevelT w="6350"/>
        </a:sp3d>
      </dgm:spPr>
      <dgm:t>
        <a:bodyPr/>
        <a:lstStyle/>
        <a:p>
          <a:endParaRPr lang="en-US"/>
        </a:p>
      </dgm:t>
    </dgm:pt>
    <dgm:pt modelId="{D1EE0943-2539-4624-92A8-E48AA814B6B1}" type="pres">
      <dgm:prSet presAssocID="{50A90EDE-B85A-4F2E-9B3A-E805FA7684D0}" presName="childPlaceholder" presStyleCnt="0"/>
      <dgm:spPr>
        <a:scene3d>
          <a:camera prst="orthographicFront"/>
          <a:lightRig rig="flat" dir="t"/>
        </a:scene3d>
        <a:sp3d>
          <a:bevelT w="6350"/>
        </a:sp3d>
      </dgm:spPr>
      <dgm:t>
        <a:bodyPr/>
        <a:lstStyle/>
        <a:p>
          <a:endParaRPr lang="en-US"/>
        </a:p>
      </dgm:t>
    </dgm:pt>
    <dgm:pt modelId="{ABAEF94B-3E36-415C-8F50-7364E1F8844A}" type="pres">
      <dgm:prSet presAssocID="{50A90EDE-B85A-4F2E-9B3A-E805FA7684D0}" presName="circle" presStyleCnt="0"/>
      <dgm:spPr>
        <a:scene3d>
          <a:camera prst="orthographicFront"/>
          <a:lightRig rig="flat" dir="t"/>
        </a:scene3d>
        <a:sp3d>
          <a:bevelT w="6350"/>
        </a:sp3d>
      </dgm:spPr>
      <dgm:t>
        <a:bodyPr/>
        <a:lstStyle/>
        <a:p>
          <a:endParaRPr lang="en-US"/>
        </a:p>
      </dgm:t>
    </dgm:pt>
    <dgm:pt modelId="{C2446192-4BB9-4631-AB0B-4079712BB44D}" type="pres">
      <dgm:prSet presAssocID="{50A90EDE-B85A-4F2E-9B3A-E805FA7684D0}" presName="quadrant1" presStyleLbl="node1" presStyleIdx="0" presStyleCnt="4" custLinFactNeighborX="4765" custLinFactNeighborY="-2836">
        <dgm:presLayoutVars>
          <dgm:chMax val="1"/>
          <dgm:bulletEnabled val="1"/>
        </dgm:presLayoutVars>
      </dgm:prSet>
      <dgm:spPr/>
      <dgm:t>
        <a:bodyPr/>
        <a:lstStyle/>
        <a:p>
          <a:endParaRPr lang="en-US"/>
        </a:p>
      </dgm:t>
    </dgm:pt>
    <dgm:pt modelId="{4C995695-2804-485C-9E38-75D081752F7B}" type="pres">
      <dgm:prSet presAssocID="{50A90EDE-B85A-4F2E-9B3A-E805FA7684D0}" presName="quadrant2" presStyleLbl="node1" presStyleIdx="1" presStyleCnt="4" custLinFactNeighborX="146" custLinFactNeighborY="-2836">
        <dgm:presLayoutVars>
          <dgm:chMax val="1"/>
          <dgm:bulletEnabled val="1"/>
        </dgm:presLayoutVars>
      </dgm:prSet>
      <dgm:spPr/>
      <dgm:t>
        <a:bodyPr/>
        <a:lstStyle/>
        <a:p>
          <a:endParaRPr lang="en-US"/>
        </a:p>
      </dgm:t>
    </dgm:pt>
    <dgm:pt modelId="{78429853-46C2-4EE8-AE56-32F6BF219547}" type="pres">
      <dgm:prSet presAssocID="{50A90EDE-B85A-4F2E-9B3A-E805FA7684D0}" presName="quadrant3" presStyleLbl="node1" presStyleIdx="2" presStyleCnt="4" custScaleX="139831" custScaleY="129798" custLinFactNeighborX="31830" custLinFactNeighborY="26611">
        <dgm:presLayoutVars>
          <dgm:chMax val="1"/>
          <dgm:bulletEnabled val="1"/>
        </dgm:presLayoutVars>
      </dgm:prSet>
      <dgm:spPr/>
      <dgm:t>
        <a:bodyPr/>
        <a:lstStyle/>
        <a:p>
          <a:endParaRPr lang="en-US"/>
        </a:p>
      </dgm:t>
    </dgm:pt>
    <dgm:pt modelId="{EBD9264F-94FA-48D9-BF75-121015479589}" type="pres">
      <dgm:prSet presAssocID="{50A90EDE-B85A-4F2E-9B3A-E805FA7684D0}" presName="quadrant4" presStyleLbl="node1" presStyleIdx="3" presStyleCnt="4" custLinFactNeighborX="4765" custLinFactNeighborY="-6545">
        <dgm:presLayoutVars>
          <dgm:chMax val="1"/>
          <dgm:bulletEnabled val="1"/>
        </dgm:presLayoutVars>
      </dgm:prSet>
      <dgm:spPr/>
      <dgm:t>
        <a:bodyPr/>
        <a:lstStyle/>
        <a:p>
          <a:endParaRPr lang="en-US"/>
        </a:p>
      </dgm:t>
    </dgm:pt>
    <dgm:pt modelId="{8AFB81C9-9A9B-43E4-A1B4-6CBE6B319846}" type="pres">
      <dgm:prSet presAssocID="{50A90EDE-B85A-4F2E-9B3A-E805FA7684D0}" presName="quadrantPlaceholder" presStyleCnt="0"/>
      <dgm:spPr>
        <a:scene3d>
          <a:camera prst="orthographicFront"/>
          <a:lightRig rig="flat" dir="t"/>
        </a:scene3d>
        <a:sp3d>
          <a:bevelT w="6350"/>
        </a:sp3d>
      </dgm:spPr>
      <dgm:t>
        <a:bodyPr/>
        <a:lstStyle/>
        <a:p>
          <a:endParaRPr lang="en-US"/>
        </a:p>
      </dgm:t>
    </dgm:pt>
    <dgm:pt modelId="{14837637-716D-4EF6-BC29-80E932DBCBA3}" type="pres">
      <dgm:prSet presAssocID="{50A90EDE-B85A-4F2E-9B3A-E805FA7684D0}" presName="center1" presStyleLbl="fgShp" presStyleIdx="0" presStyleCnt="2"/>
      <dgm:spPr>
        <a:scene3d>
          <a:camera prst="orthographicFront"/>
          <a:lightRig rig="flat" dir="t"/>
        </a:scene3d>
        <a:sp3d>
          <a:bevelT w="6350"/>
        </a:sp3d>
      </dgm:spPr>
      <dgm:t>
        <a:bodyPr/>
        <a:lstStyle/>
        <a:p>
          <a:endParaRPr lang="en-US"/>
        </a:p>
      </dgm:t>
    </dgm:pt>
    <dgm:pt modelId="{D82128C9-0DCE-4CF4-8111-4DE7E187062F}" type="pres">
      <dgm:prSet presAssocID="{50A90EDE-B85A-4F2E-9B3A-E805FA7684D0}" presName="center2" presStyleLbl="fgShp" presStyleIdx="1" presStyleCnt="2"/>
      <dgm:spPr>
        <a:scene3d>
          <a:camera prst="orthographicFront"/>
          <a:lightRig rig="flat" dir="t"/>
        </a:scene3d>
        <a:sp3d>
          <a:bevelT w="6350"/>
        </a:sp3d>
      </dgm:spPr>
      <dgm:t>
        <a:bodyPr/>
        <a:lstStyle/>
        <a:p>
          <a:endParaRPr lang="en-US"/>
        </a:p>
      </dgm:t>
    </dgm:pt>
  </dgm:ptLst>
  <dgm:cxnLst>
    <dgm:cxn modelId="{88D47991-63B5-4378-BF1F-723B827D39C0}" srcId="{50A90EDE-B85A-4F2E-9B3A-E805FA7684D0}" destId="{0F1C74FD-E26F-44C5-9BE8-5D68D92576F4}" srcOrd="1" destOrd="0" parTransId="{67F677DA-3E82-4B35-AFE4-A85104F38247}" sibTransId="{633C7BF3-E887-44D5-AC06-F995DFFD8C1D}"/>
    <dgm:cxn modelId="{F3BD08E3-05E2-426F-AB4D-3DE227FA051F}" type="presOf" srcId="{50A90EDE-B85A-4F2E-9B3A-E805FA7684D0}" destId="{40590533-6DD8-4F4F-ADC1-871D283BCF18}" srcOrd="0" destOrd="0" presId="urn:microsoft.com/office/officeart/2005/8/layout/cycle4#6"/>
    <dgm:cxn modelId="{30E57C49-3D54-4B37-9D82-29B117A37145}" type="presOf" srcId="{BCF6547A-FAF5-4DC7-BAC2-051C9822FF18}" destId="{EBD9264F-94FA-48D9-BF75-121015479589}" srcOrd="0" destOrd="0" presId="urn:microsoft.com/office/officeart/2005/8/layout/cycle4#6"/>
    <dgm:cxn modelId="{47521CB8-79F0-464E-9733-68AB2FA6C93C}" type="presOf" srcId="{0F1C74FD-E26F-44C5-9BE8-5D68D92576F4}" destId="{4C995695-2804-485C-9E38-75D081752F7B}" srcOrd="0" destOrd="0" presId="urn:microsoft.com/office/officeart/2005/8/layout/cycle4#6"/>
    <dgm:cxn modelId="{13511A4C-9B47-49C8-9C6D-B6B985B2A2CD}" srcId="{50A90EDE-B85A-4F2E-9B3A-E805FA7684D0}" destId="{7F1DBFDB-D9C4-4E9D-ABD6-E92FDD0DC40C}" srcOrd="2" destOrd="0" parTransId="{55674E77-E169-4F7F-A8FD-6C0F4E965A11}" sibTransId="{841367A1-0823-4A28-A57A-5F75514A2AF6}"/>
    <dgm:cxn modelId="{F0B9BF51-995F-4B6D-96AC-225F9593CB26}" type="presOf" srcId="{01A072CB-524D-4C21-8950-74965966C735}" destId="{C2446192-4BB9-4631-AB0B-4079712BB44D}" srcOrd="0" destOrd="0" presId="urn:microsoft.com/office/officeart/2005/8/layout/cycle4#6"/>
    <dgm:cxn modelId="{C992AD98-CE50-4079-B605-C96F9F834309}" srcId="{50A90EDE-B85A-4F2E-9B3A-E805FA7684D0}" destId="{BCF6547A-FAF5-4DC7-BAC2-051C9822FF18}" srcOrd="3" destOrd="0" parTransId="{42462995-AA09-4B40-AA42-86B6D578E602}" sibTransId="{0D5E29AB-B41B-481A-A8DA-6BC356ECDFAF}"/>
    <dgm:cxn modelId="{D6B8CCD7-C645-487A-86B7-B88D4E731F77}" srcId="{50A90EDE-B85A-4F2E-9B3A-E805FA7684D0}" destId="{01A072CB-524D-4C21-8950-74965966C735}" srcOrd="0" destOrd="0" parTransId="{DD87A8CA-12AA-4D57-B934-DCE75F06C275}" sibTransId="{63352DF1-2BE5-4FAF-B51E-8BABCE66FFD1}"/>
    <dgm:cxn modelId="{11F01092-480F-4D54-8855-88C5A99CD00E}" type="presOf" srcId="{7F1DBFDB-D9C4-4E9D-ABD6-E92FDD0DC40C}" destId="{78429853-46C2-4EE8-AE56-32F6BF219547}" srcOrd="0" destOrd="0" presId="urn:microsoft.com/office/officeart/2005/8/layout/cycle4#6"/>
    <dgm:cxn modelId="{7C9AC3C6-5314-45C4-9A5E-F15FFF25BEF1}" type="presParOf" srcId="{40590533-6DD8-4F4F-ADC1-871D283BCF18}" destId="{3BEDD4EB-E00B-4D45-9517-946C52177D64}" srcOrd="0" destOrd="0" presId="urn:microsoft.com/office/officeart/2005/8/layout/cycle4#6"/>
    <dgm:cxn modelId="{E84FAB10-6BF6-4B28-9C02-D65F8E5F1835}" type="presParOf" srcId="{3BEDD4EB-E00B-4D45-9517-946C52177D64}" destId="{D1EE0943-2539-4624-92A8-E48AA814B6B1}" srcOrd="0" destOrd="0" presId="urn:microsoft.com/office/officeart/2005/8/layout/cycle4#6"/>
    <dgm:cxn modelId="{E200C0A9-1E02-415B-A267-F79C5C45A776}" type="presParOf" srcId="{40590533-6DD8-4F4F-ADC1-871D283BCF18}" destId="{ABAEF94B-3E36-415C-8F50-7364E1F8844A}" srcOrd="1" destOrd="0" presId="urn:microsoft.com/office/officeart/2005/8/layout/cycle4#6"/>
    <dgm:cxn modelId="{1293CE38-65C9-4053-A9A2-FF621FC06ECF}" type="presParOf" srcId="{ABAEF94B-3E36-415C-8F50-7364E1F8844A}" destId="{C2446192-4BB9-4631-AB0B-4079712BB44D}" srcOrd="0" destOrd="0" presId="urn:microsoft.com/office/officeart/2005/8/layout/cycle4#6"/>
    <dgm:cxn modelId="{5387F29A-1F02-49AF-AD3D-9E7069379EA5}" type="presParOf" srcId="{ABAEF94B-3E36-415C-8F50-7364E1F8844A}" destId="{4C995695-2804-485C-9E38-75D081752F7B}" srcOrd="1" destOrd="0" presId="urn:microsoft.com/office/officeart/2005/8/layout/cycle4#6"/>
    <dgm:cxn modelId="{2250D13B-084B-4705-BDFA-7B1EDCE60F95}" type="presParOf" srcId="{ABAEF94B-3E36-415C-8F50-7364E1F8844A}" destId="{78429853-46C2-4EE8-AE56-32F6BF219547}" srcOrd="2" destOrd="0" presId="urn:microsoft.com/office/officeart/2005/8/layout/cycle4#6"/>
    <dgm:cxn modelId="{DF6A2750-16FD-4A45-8BFF-4FFC07E34753}" type="presParOf" srcId="{ABAEF94B-3E36-415C-8F50-7364E1F8844A}" destId="{EBD9264F-94FA-48D9-BF75-121015479589}" srcOrd="3" destOrd="0" presId="urn:microsoft.com/office/officeart/2005/8/layout/cycle4#6"/>
    <dgm:cxn modelId="{76BE8551-0D32-4DE2-94B0-8F59B076D163}" type="presParOf" srcId="{ABAEF94B-3E36-415C-8F50-7364E1F8844A}" destId="{8AFB81C9-9A9B-43E4-A1B4-6CBE6B319846}" srcOrd="4" destOrd="0" presId="urn:microsoft.com/office/officeart/2005/8/layout/cycle4#6"/>
    <dgm:cxn modelId="{9A4B1325-D35E-4FB3-B79D-BD4AE6BFA01F}" type="presParOf" srcId="{40590533-6DD8-4F4F-ADC1-871D283BCF18}" destId="{14837637-716D-4EF6-BC29-80E932DBCBA3}" srcOrd="2" destOrd="0" presId="urn:microsoft.com/office/officeart/2005/8/layout/cycle4#6"/>
    <dgm:cxn modelId="{1E8203DB-D8B8-4A7C-A01A-15AAEBD1114F}" type="presParOf" srcId="{40590533-6DD8-4F4F-ADC1-871D283BCF18}" destId="{D82128C9-0DCE-4CF4-8111-4DE7E187062F}" srcOrd="3" destOrd="0" presId="urn:microsoft.com/office/officeart/2005/8/layout/cycle4#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0A90EDE-B85A-4F2E-9B3A-E805FA7684D0}" type="doc">
      <dgm:prSet loTypeId="urn:microsoft.com/office/officeart/2005/8/layout/cycle4#7" loCatId="cycle" qsTypeId="urn:microsoft.com/office/officeart/2005/8/quickstyle/simple4" qsCatId="simple" csTypeId="urn:microsoft.com/office/officeart/2005/8/colors/colorful1#7" csCatId="colorful" phldr="1"/>
      <dgm:spPr>
        <a:scene3d>
          <a:camera prst="orthographicFront"/>
          <a:lightRig rig="flat" dir="t"/>
        </a:scene3d>
      </dgm:spPr>
      <dgm:t>
        <a:bodyPr/>
        <a:lstStyle/>
        <a:p>
          <a:endParaRPr lang="en-US"/>
        </a:p>
      </dgm:t>
    </dgm:pt>
    <dgm:pt modelId="{01A072CB-524D-4C21-8950-74965966C735}">
      <dgm:prSet phldrT="[Text]" custT="1"/>
      <dgm:spPr>
        <a:gradFill rotWithShape="0">
          <a:gsLst>
            <a:gs pos="0">
              <a:schemeClr val="accent2">
                <a:lumMod val="60000"/>
                <a:lumOff val="40000"/>
              </a:schemeClr>
            </a:gs>
            <a:gs pos="80000">
              <a:schemeClr val="accent2">
                <a:lumMod val="40000"/>
                <a:lumOff val="60000"/>
              </a:schemeClr>
            </a:gs>
            <a:gs pos="100000">
              <a:schemeClr val="accent2">
                <a:hueOff val="0"/>
                <a:satOff val="0"/>
                <a:lumOff val="0"/>
                <a:alphaOff val="0"/>
                <a:shade val="94000"/>
                <a:satMod val="135000"/>
              </a:schemeClr>
            </a:gs>
          </a:gsLst>
        </a:gradFill>
        <a:scene3d>
          <a:camera prst="orthographicFront"/>
          <a:lightRig rig="flat" dir="t"/>
        </a:scene3d>
        <a:sp3d>
          <a:bevelT w="63500"/>
        </a:sp3d>
      </dgm:spPr>
      <dgm:t>
        <a:bodyPr lIns="0" tIns="0" rIns="0" bIns="0" anchor="ctr"/>
        <a:lstStyle/>
        <a:p>
          <a:pPr algn="l"/>
          <a:endParaRPr lang="en-US" sz="900" dirty="0"/>
        </a:p>
      </dgm:t>
    </dgm:pt>
    <dgm:pt modelId="{DD87A8CA-12AA-4D57-B934-DCE75F06C275}" type="parTrans" cxnId="{D6B8CCD7-C645-487A-86B7-B88D4E731F77}">
      <dgm:prSet/>
      <dgm:spPr/>
      <dgm:t>
        <a:bodyPr/>
        <a:lstStyle/>
        <a:p>
          <a:endParaRPr lang="en-US"/>
        </a:p>
      </dgm:t>
    </dgm:pt>
    <dgm:pt modelId="{63352DF1-2BE5-4FAF-B51E-8BABCE66FFD1}" type="sibTrans" cxnId="{D6B8CCD7-C645-487A-86B7-B88D4E731F77}">
      <dgm:prSet/>
      <dgm:spPr/>
      <dgm:t>
        <a:bodyPr/>
        <a:lstStyle/>
        <a:p>
          <a:endParaRPr lang="en-US"/>
        </a:p>
      </dgm:t>
    </dgm:pt>
    <dgm:pt modelId="{0F1C74FD-E26F-44C5-9BE8-5D68D92576F4}">
      <dgm:prSet phldrT="[Text]" custT="1"/>
      <dgm:spPr>
        <a:gradFill rotWithShape="0">
          <a:gsLst>
            <a:gs pos="0">
              <a:schemeClr val="accent3">
                <a:lumMod val="40000"/>
                <a:lumOff val="60000"/>
              </a:schemeClr>
            </a:gs>
            <a:gs pos="80000">
              <a:schemeClr val="accent3">
                <a:lumMod val="40000"/>
                <a:lumOff val="60000"/>
              </a:schemeClr>
            </a:gs>
            <a:gs pos="100000">
              <a:schemeClr val="accent3">
                <a:hueOff val="0"/>
                <a:satOff val="0"/>
                <a:lumOff val="0"/>
                <a:alphaOff val="0"/>
                <a:shade val="94000"/>
                <a:satMod val="135000"/>
              </a:schemeClr>
            </a:gs>
          </a:gsLst>
        </a:gradFill>
        <a:scene3d>
          <a:camera prst="orthographicFront"/>
          <a:lightRig rig="flat" dir="t"/>
        </a:scene3d>
        <a:sp3d>
          <a:bevelT w="63500"/>
        </a:sp3d>
      </dgm:spPr>
      <dgm:t>
        <a:bodyPr anchor="t"/>
        <a:lstStyle/>
        <a:p>
          <a:pPr algn="r"/>
          <a:endParaRPr lang="en-AU" sz="1000" b="1" dirty="0" smtClean="0"/>
        </a:p>
      </dgm:t>
    </dgm:pt>
    <dgm:pt modelId="{67F677DA-3E82-4B35-AFE4-A85104F38247}" type="parTrans" cxnId="{88D47991-63B5-4378-BF1F-723B827D39C0}">
      <dgm:prSet/>
      <dgm:spPr/>
      <dgm:t>
        <a:bodyPr/>
        <a:lstStyle/>
        <a:p>
          <a:endParaRPr lang="en-US"/>
        </a:p>
      </dgm:t>
    </dgm:pt>
    <dgm:pt modelId="{633C7BF3-E887-44D5-AC06-F995DFFD8C1D}" type="sibTrans" cxnId="{88D47991-63B5-4378-BF1F-723B827D39C0}">
      <dgm:prSet/>
      <dgm:spPr/>
      <dgm:t>
        <a:bodyPr/>
        <a:lstStyle/>
        <a:p>
          <a:endParaRPr lang="en-US"/>
        </a:p>
      </dgm:t>
    </dgm:pt>
    <dgm:pt modelId="{7F1DBFDB-D9C4-4E9D-ABD6-E92FDD0DC40C}">
      <dgm:prSet phldrT="[Text]" custT="1"/>
      <dgm:spPr>
        <a:scene3d>
          <a:camera prst="orthographicFront"/>
          <a:lightRig rig="flat" dir="t"/>
        </a:scene3d>
        <a:sp3d>
          <a:bevelT w="63500"/>
        </a:sp3d>
      </dgm:spPr>
      <dgm:t>
        <a:bodyPr lIns="9144" tIns="0" rIns="0" bIns="0" anchor="ctr"/>
        <a:lstStyle/>
        <a:p>
          <a:pPr algn="ctr"/>
          <a:endParaRPr lang="en-AU" sz="1600" b="1" dirty="0" smtClean="0"/>
        </a:p>
        <a:p>
          <a:pPr algn="ctr"/>
          <a:r>
            <a:rPr lang="en-AU" sz="1540" b="1" dirty="0" smtClean="0"/>
            <a:t>      Assessment</a:t>
          </a:r>
        </a:p>
        <a:p>
          <a:pPr algn="ctr"/>
          <a:endParaRPr lang="en-US" sz="1600" dirty="0"/>
        </a:p>
      </dgm:t>
    </dgm:pt>
    <dgm:pt modelId="{55674E77-E169-4F7F-A8FD-6C0F4E965A11}" type="parTrans" cxnId="{13511A4C-9B47-49C8-9C6D-B6B985B2A2CD}">
      <dgm:prSet/>
      <dgm:spPr/>
      <dgm:t>
        <a:bodyPr/>
        <a:lstStyle/>
        <a:p>
          <a:endParaRPr lang="en-US"/>
        </a:p>
      </dgm:t>
    </dgm:pt>
    <dgm:pt modelId="{841367A1-0823-4A28-A57A-5F75514A2AF6}" type="sibTrans" cxnId="{13511A4C-9B47-49C8-9C6D-B6B985B2A2CD}">
      <dgm:prSet/>
      <dgm:spPr/>
      <dgm:t>
        <a:bodyPr/>
        <a:lstStyle/>
        <a:p>
          <a:endParaRPr lang="en-US"/>
        </a:p>
      </dgm:t>
    </dgm:pt>
    <dgm:pt modelId="{BCF6547A-FAF5-4DC7-BAC2-051C9822FF18}">
      <dgm:prSet phldrT="[Text]" custT="1"/>
      <dgm:spPr>
        <a:gradFill rotWithShape="0">
          <a:gsLst>
            <a:gs pos="0">
              <a:schemeClr val="accent5">
                <a:lumMod val="60000"/>
                <a:lumOff val="40000"/>
              </a:schemeClr>
            </a:gs>
            <a:gs pos="80000">
              <a:schemeClr val="accent5">
                <a:lumMod val="60000"/>
                <a:lumOff val="40000"/>
              </a:schemeClr>
            </a:gs>
            <a:gs pos="100000">
              <a:schemeClr val="accent5">
                <a:lumMod val="60000"/>
                <a:lumOff val="40000"/>
              </a:schemeClr>
            </a:gs>
          </a:gsLst>
        </a:gradFill>
        <a:scene3d>
          <a:camera prst="orthographicFront"/>
          <a:lightRig rig="flat" dir="t"/>
        </a:scene3d>
        <a:sp3d>
          <a:bevelT w="63500"/>
        </a:sp3d>
      </dgm:spPr>
      <dgm:t>
        <a:bodyPr lIns="0" tIns="0" rIns="0" bIns="0" anchor="b"/>
        <a:lstStyle/>
        <a:p>
          <a:pPr algn="l"/>
          <a:endParaRPr lang="en-AU" sz="1000" b="1" dirty="0" smtClean="0"/>
        </a:p>
        <a:p>
          <a:pPr algn="l"/>
          <a:endParaRPr lang="en-US" sz="1000" dirty="0"/>
        </a:p>
      </dgm:t>
    </dgm:pt>
    <dgm:pt modelId="{42462995-AA09-4B40-AA42-86B6D578E602}" type="parTrans" cxnId="{C992AD98-CE50-4079-B605-C96F9F834309}">
      <dgm:prSet/>
      <dgm:spPr/>
      <dgm:t>
        <a:bodyPr/>
        <a:lstStyle/>
        <a:p>
          <a:endParaRPr lang="en-US"/>
        </a:p>
      </dgm:t>
    </dgm:pt>
    <dgm:pt modelId="{0D5E29AB-B41B-481A-A8DA-6BC356ECDFAF}" type="sibTrans" cxnId="{C992AD98-CE50-4079-B605-C96F9F834309}">
      <dgm:prSet/>
      <dgm:spPr/>
      <dgm:t>
        <a:bodyPr/>
        <a:lstStyle/>
        <a:p>
          <a:endParaRPr lang="en-US"/>
        </a:p>
      </dgm:t>
    </dgm:pt>
    <dgm:pt modelId="{40590533-6DD8-4F4F-ADC1-871D283BCF18}" type="pres">
      <dgm:prSet presAssocID="{50A90EDE-B85A-4F2E-9B3A-E805FA7684D0}" presName="cycleMatrixDiagram" presStyleCnt="0">
        <dgm:presLayoutVars>
          <dgm:chMax val="1"/>
          <dgm:dir/>
          <dgm:animLvl val="lvl"/>
          <dgm:resizeHandles val="exact"/>
        </dgm:presLayoutVars>
      </dgm:prSet>
      <dgm:spPr/>
      <dgm:t>
        <a:bodyPr/>
        <a:lstStyle/>
        <a:p>
          <a:endParaRPr lang="en-US"/>
        </a:p>
      </dgm:t>
    </dgm:pt>
    <dgm:pt modelId="{3BEDD4EB-E00B-4D45-9517-946C52177D64}" type="pres">
      <dgm:prSet presAssocID="{50A90EDE-B85A-4F2E-9B3A-E805FA7684D0}" presName="children" presStyleCnt="0"/>
      <dgm:spPr>
        <a:scene3d>
          <a:camera prst="orthographicFront"/>
          <a:lightRig rig="flat" dir="t"/>
        </a:scene3d>
        <a:sp3d>
          <a:bevelT w="6350"/>
        </a:sp3d>
      </dgm:spPr>
      <dgm:t>
        <a:bodyPr/>
        <a:lstStyle/>
        <a:p>
          <a:endParaRPr lang="en-US"/>
        </a:p>
      </dgm:t>
    </dgm:pt>
    <dgm:pt modelId="{D1EE0943-2539-4624-92A8-E48AA814B6B1}" type="pres">
      <dgm:prSet presAssocID="{50A90EDE-B85A-4F2E-9B3A-E805FA7684D0}" presName="childPlaceholder" presStyleCnt="0"/>
      <dgm:spPr>
        <a:scene3d>
          <a:camera prst="orthographicFront"/>
          <a:lightRig rig="flat" dir="t"/>
        </a:scene3d>
        <a:sp3d>
          <a:bevelT w="6350"/>
        </a:sp3d>
      </dgm:spPr>
      <dgm:t>
        <a:bodyPr/>
        <a:lstStyle/>
        <a:p>
          <a:endParaRPr lang="en-US"/>
        </a:p>
      </dgm:t>
    </dgm:pt>
    <dgm:pt modelId="{ABAEF94B-3E36-415C-8F50-7364E1F8844A}" type="pres">
      <dgm:prSet presAssocID="{50A90EDE-B85A-4F2E-9B3A-E805FA7684D0}" presName="circle" presStyleCnt="0"/>
      <dgm:spPr>
        <a:scene3d>
          <a:camera prst="orthographicFront"/>
          <a:lightRig rig="flat" dir="t"/>
        </a:scene3d>
        <a:sp3d>
          <a:bevelT w="6350"/>
        </a:sp3d>
      </dgm:spPr>
      <dgm:t>
        <a:bodyPr/>
        <a:lstStyle/>
        <a:p>
          <a:endParaRPr lang="en-US"/>
        </a:p>
      </dgm:t>
    </dgm:pt>
    <dgm:pt modelId="{C2446192-4BB9-4631-AB0B-4079712BB44D}" type="pres">
      <dgm:prSet presAssocID="{50A90EDE-B85A-4F2E-9B3A-E805FA7684D0}" presName="quadrant1" presStyleLbl="node1" presStyleIdx="0" presStyleCnt="4" custLinFactNeighborX="4765" custLinFactNeighborY="-2836">
        <dgm:presLayoutVars>
          <dgm:chMax val="1"/>
          <dgm:bulletEnabled val="1"/>
        </dgm:presLayoutVars>
      </dgm:prSet>
      <dgm:spPr/>
      <dgm:t>
        <a:bodyPr/>
        <a:lstStyle/>
        <a:p>
          <a:endParaRPr lang="en-US"/>
        </a:p>
      </dgm:t>
    </dgm:pt>
    <dgm:pt modelId="{4C995695-2804-485C-9E38-75D081752F7B}" type="pres">
      <dgm:prSet presAssocID="{50A90EDE-B85A-4F2E-9B3A-E805FA7684D0}" presName="quadrant2" presStyleLbl="node1" presStyleIdx="1" presStyleCnt="4" custLinFactNeighborX="146" custLinFactNeighborY="-2836">
        <dgm:presLayoutVars>
          <dgm:chMax val="1"/>
          <dgm:bulletEnabled val="1"/>
        </dgm:presLayoutVars>
      </dgm:prSet>
      <dgm:spPr/>
      <dgm:t>
        <a:bodyPr/>
        <a:lstStyle/>
        <a:p>
          <a:endParaRPr lang="en-US"/>
        </a:p>
      </dgm:t>
    </dgm:pt>
    <dgm:pt modelId="{78429853-46C2-4EE8-AE56-32F6BF219547}" type="pres">
      <dgm:prSet presAssocID="{50A90EDE-B85A-4F2E-9B3A-E805FA7684D0}" presName="quadrant3" presStyleLbl="node1" presStyleIdx="2" presStyleCnt="4" custScaleX="139831" custScaleY="129798" custLinFactNeighborX="31830" custLinFactNeighborY="26611">
        <dgm:presLayoutVars>
          <dgm:chMax val="1"/>
          <dgm:bulletEnabled val="1"/>
        </dgm:presLayoutVars>
      </dgm:prSet>
      <dgm:spPr/>
      <dgm:t>
        <a:bodyPr/>
        <a:lstStyle/>
        <a:p>
          <a:endParaRPr lang="en-US"/>
        </a:p>
      </dgm:t>
    </dgm:pt>
    <dgm:pt modelId="{EBD9264F-94FA-48D9-BF75-121015479589}" type="pres">
      <dgm:prSet presAssocID="{50A90EDE-B85A-4F2E-9B3A-E805FA7684D0}" presName="quadrant4" presStyleLbl="node1" presStyleIdx="3" presStyleCnt="4" custLinFactNeighborX="4765" custLinFactNeighborY="-6545">
        <dgm:presLayoutVars>
          <dgm:chMax val="1"/>
          <dgm:bulletEnabled val="1"/>
        </dgm:presLayoutVars>
      </dgm:prSet>
      <dgm:spPr/>
      <dgm:t>
        <a:bodyPr/>
        <a:lstStyle/>
        <a:p>
          <a:endParaRPr lang="en-US"/>
        </a:p>
      </dgm:t>
    </dgm:pt>
    <dgm:pt modelId="{8AFB81C9-9A9B-43E4-A1B4-6CBE6B319846}" type="pres">
      <dgm:prSet presAssocID="{50A90EDE-B85A-4F2E-9B3A-E805FA7684D0}" presName="quadrantPlaceholder" presStyleCnt="0"/>
      <dgm:spPr>
        <a:scene3d>
          <a:camera prst="orthographicFront"/>
          <a:lightRig rig="flat" dir="t"/>
        </a:scene3d>
        <a:sp3d>
          <a:bevelT w="6350"/>
        </a:sp3d>
      </dgm:spPr>
      <dgm:t>
        <a:bodyPr/>
        <a:lstStyle/>
        <a:p>
          <a:endParaRPr lang="en-US"/>
        </a:p>
      </dgm:t>
    </dgm:pt>
    <dgm:pt modelId="{14837637-716D-4EF6-BC29-80E932DBCBA3}" type="pres">
      <dgm:prSet presAssocID="{50A90EDE-B85A-4F2E-9B3A-E805FA7684D0}" presName="center1" presStyleLbl="fgShp" presStyleIdx="0" presStyleCnt="2"/>
      <dgm:spPr>
        <a:scene3d>
          <a:camera prst="orthographicFront"/>
          <a:lightRig rig="flat" dir="t"/>
        </a:scene3d>
        <a:sp3d>
          <a:bevelT w="6350"/>
        </a:sp3d>
      </dgm:spPr>
      <dgm:t>
        <a:bodyPr/>
        <a:lstStyle/>
        <a:p>
          <a:endParaRPr lang="en-US"/>
        </a:p>
      </dgm:t>
    </dgm:pt>
    <dgm:pt modelId="{D82128C9-0DCE-4CF4-8111-4DE7E187062F}" type="pres">
      <dgm:prSet presAssocID="{50A90EDE-B85A-4F2E-9B3A-E805FA7684D0}" presName="center2" presStyleLbl="fgShp" presStyleIdx="1" presStyleCnt="2"/>
      <dgm:spPr>
        <a:scene3d>
          <a:camera prst="orthographicFront"/>
          <a:lightRig rig="flat" dir="t"/>
        </a:scene3d>
        <a:sp3d>
          <a:bevelT w="6350"/>
        </a:sp3d>
      </dgm:spPr>
      <dgm:t>
        <a:bodyPr/>
        <a:lstStyle/>
        <a:p>
          <a:endParaRPr lang="en-US"/>
        </a:p>
      </dgm:t>
    </dgm:pt>
  </dgm:ptLst>
  <dgm:cxnLst>
    <dgm:cxn modelId="{D6B8CCD7-C645-487A-86B7-B88D4E731F77}" srcId="{50A90EDE-B85A-4F2E-9B3A-E805FA7684D0}" destId="{01A072CB-524D-4C21-8950-74965966C735}" srcOrd="0" destOrd="0" parTransId="{DD87A8CA-12AA-4D57-B934-DCE75F06C275}" sibTransId="{63352DF1-2BE5-4FAF-B51E-8BABCE66FFD1}"/>
    <dgm:cxn modelId="{1CDB213F-8CB4-4711-AD4C-BC49ED6D9D63}" type="presOf" srcId="{50A90EDE-B85A-4F2E-9B3A-E805FA7684D0}" destId="{40590533-6DD8-4F4F-ADC1-871D283BCF18}" srcOrd="0" destOrd="0" presId="urn:microsoft.com/office/officeart/2005/8/layout/cycle4#7"/>
    <dgm:cxn modelId="{51C07CDC-ECCC-40CA-BADA-3B2E9F370635}" type="presOf" srcId="{7F1DBFDB-D9C4-4E9D-ABD6-E92FDD0DC40C}" destId="{78429853-46C2-4EE8-AE56-32F6BF219547}" srcOrd="0" destOrd="0" presId="urn:microsoft.com/office/officeart/2005/8/layout/cycle4#7"/>
    <dgm:cxn modelId="{6713CC5F-B5C0-445B-A612-9754745FB24C}" type="presOf" srcId="{BCF6547A-FAF5-4DC7-BAC2-051C9822FF18}" destId="{EBD9264F-94FA-48D9-BF75-121015479589}" srcOrd="0" destOrd="0" presId="urn:microsoft.com/office/officeart/2005/8/layout/cycle4#7"/>
    <dgm:cxn modelId="{13511A4C-9B47-49C8-9C6D-B6B985B2A2CD}" srcId="{50A90EDE-B85A-4F2E-9B3A-E805FA7684D0}" destId="{7F1DBFDB-D9C4-4E9D-ABD6-E92FDD0DC40C}" srcOrd="2" destOrd="0" parTransId="{55674E77-E169-4F7F-A8FD-6C0F4E965A11}" sibTransId="{841367A1-0823-4A28-A57A-5F75514A2AF6}"/>
    <dgm:cxn modelId="{88D47991-63B5-4378-BF1F-723B827D39C0}" srcId="{50A90EDE-B85A-4F2E-9B3A-E805FA7684D0}" destId="{0F1C74FD-E26F-44C5-9BE8-5D68D92576F4}" srcOrd="1" destOrd="0" parTransId="{67F677DA-3E82-4B35-AFE4-A85104F38247}" sibTransId="{633C7BF3-E887-44D5-AC06-F995DFFD8C1D}"/>
    <dgm:cxn modelId="{5E670BD9-259A-4E14-861E-B670C2B42516}" type="presOf" srcId="{01A072CB-524D-4C21-8950-74965966C735}" destId="{C2446192-4BB9-4631-AB0B-4079712BB44D}" srcOrd="0" destOrd="0" presId="urn:microsoft.com/office/officeart/2005/8/layout/cycle4#7"/>
    <dgm:cxn modelId="{842172B5-6505-4883-84ED-6B533747B2F9}" type="presOf" srcId="{0F1C74FD-E26F-44C5-9BE8-5D68D92576F4}" destId="{4C995695-2804-485C-9E38-75D081752F7B}" srcOrd="0" destOrd="0" presId="urn:microsoft.com/office/officeart/2005/8/layout/cycle4#7"/>
    <dgm:cxn modelId="{C992AD98-CE50-4079-B605-C96F9F834309}" srcId="{50A90EDE-B85A-4F2E-9B3A-E805FA7684D0}" destId="{BCF6547A-FAF5-4DC7-BAC2-051C9822FF18}" srcOrd="3" destOrd="0" parTransId="{42462995-AA09-4B40-AA42-86B6D578E602}" sibTransId="{0D5E29AB-B41B-481A-A8DA-6BC356ECDFAF}"/>
    <dgm:cxn modelId="{A52CB849-471E-4A64-9E3A-594310530F55}" type="presParOf" srcId="{40590533-6DD8-4F4F-ADC1-871D283BCF18}" destId="{3BEDD4EB-E00B-4D45-9517-946C52177D64}" srcOrd="0" destOrd="0" presId="urn:microsoft.com/office/officeart/2005/8/layout/cycle4#7"/>
    <dgm:cxn modelId="{488E2B48-ECB9-4EC9-81D6-C697897AE6C9}" type="presParOf" srcId="{3BEDD4EB-E00B-4D45-9517-946C52177D64}" destId="{D1EE0943-2539-4624-92A8-E48AA814B6B1}" srcOrd="0" destOrd="0" presId="urn:microsoft.com/office/officeart/2005/8/layout/cycle4#7"/>
    <dgm:cxn modelId="{36394E2E-DA92-4475-914F-68151815F93A}" type="presParOf" srcId="{40590533-6DD8-4F4F-ADC1-871D283BCF18}" destId="{ABAEF94B-3E36-415C-8F50-7364E1F8844A}" srcOrd="1" destOrd="0" presId="urn:microsoft.com/office/officeart/2005/8/layout/cycle4#7"/>
    <dgm:cxn modelId="{48FF4D35-E918-45E7-9410-B4BC5FA82F1F}" type="presParOf" srcId="{ABAEF94B-3E36-415C-8F50-7364E1F8844A}" destId="{C2446192-4BB9-4631-AB0B-4079712BB44D}" srcOrd="0" destOrd="0" presId="urn:microsoft.com/office/officeart/2005/8/layout/cycle4#7"/>
    <dgm:cxn modelId="{B49BE64B-372D-46E3-8773-FFA2C5214414}" type="presParOf" srcId="{ABAEF94B-3E36-415C-8F50-7364E1F8844A}" destId="{4C995695-2804-485C-9E38-75D081752F7B}" srcOrd="1" destOrd="0" presId="urn:microsoft.com/office/officeart/2005/8/layout/cycle4#7"/>
    <dgm:cxn modelId="{34B3FB7D-8413-4015-A989-2D8674F72878}" type="presParOf" srcId="{ABAEF94B-3E36-415C-8F50-7364E1F8844A}" destId="{78429853-46C2-4EE8-AE56-32F6BF219547}" srcOrd="2" destOrd="0" presId="urn:microsoft.com/office/officeart/2005/8/layout/cycle4#7"/>
    <dgm:cxn modelId="{FC479F71-9710-4266-992A-9538DB9EF99C}" type="presParOf" srcId="{ABAEF94B-3E36-415C-8F50-7364E1F8844A}" destId="{EBD9264F-94FA-48D9-BF75-121015479589}" srcOrd="3" destOrd="0" presId="urn:microsoft.com/office/officeart/2005/8/layout/cycle4#7"/>
    <dgm:cxn modelId="{6F97CA09-3BC9-4077-8D9F-270B4B9A5174}" type="presParOf" srcId="{ABAEF94B-3E36-415C-8F50-7364E1F8844A}" destId="{8AFB81C9-9A9B-43E4-A1B4-6CBE6B319846}" srcOrd="4" destOrd="0" presId="urn:microsoft.com/office/officeart/2005/8/layout/cycle4#7"/>
    <dgm:cxn modelId="{C83B861F-F317-4A7F-B4B8-772E9AA2CB09}" type="presParOf" srcId="{40590533-6DD8-4F4F-ADC1-871D283BCF18}" destId="{14837637-716D-4EF6-BC29-80E932DBCBA3}" srcOrd="2" destOrd="0" presId="urn:microsoft.com/office/officeart/2005/8/layout/cycle4#7"/>
    <dgm:cxn modelId="{87A32247-9EAC-49A7-9626-20E17FFDA9C7}" type="presParOf" srcId="{40590533-6DD8-4F4F-ADC1-871D283BCF18}" destId="{D82128C9-0DCE-4CF4-8111-4DE7E187062F}" srcOrd="3" destOrd="0" presId="urn:microsoft.com/office/officeart/2005/8/layout/cycle4#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0A90EDE-B85A-4F2E-9B3A-E805FA7684D0}" type="doc">
      <dgm:prSet loTypeId="urn:microsoft.com/office/officeart/2005/8/layout/cycle4#8" loCatId="cycle" qsTypeId="urn:microsoft.com/office/officeart/2005/8/quickstyle/simple4" qsCatId="simple" csTypeId="urn:microsoft.com/office/officeart/2005/8/colors/colorful1#8" csCatId="colorful" phldr="1"/>
      <dgm:spPr>
        <a:scene3d>
          <a:camera prst="orthographicFront"/>
          <a:lightRig rig="flat" dir="t"/>
        </a:scene3d>
      </dgm:spPr>
      <dgm:t>
        <a:bodyPr/>
        <a:lstStyle/>
        <a:p>
          <a:endParaRPr lang="en-US"/>
        </a:p>
      </dgm:t>
    </dgm:pt>
    <dgm:pt modelId="{01A072CB-524D-4C21-8950-74965966C735}">
      <dgm:prSet phldrT="[Text]" custT="1"/>
      <dgm:spPr>
        <a:gradFill rotWithShape="0">
          <a:gsLst>
            <a:gs pos="0">
              <a:schemeClr val="accent2">
                <a:lumMod val="60000"/>
                <a:lumOff val="40000"/>
              </a:schemeClr>
            </a:gs>
            <a:gs pos="80000">
              <a:schemeClr val="accent2">
                <a:lumMod val="40000"/>
                <a:lumOff val="60000"/>
              </a:schemeClr>
            </a:gs>
            <a:gs pos="100000">
              <a:schemeClr val="accent2">
                <a:hueOff val="0"/>
                <a:satOff val="0"/>
                <a:lumOff val="0"/>
                <a:alphaOff val="0"/>
                <a:shade val="94000"/>
                <a:satMod val="135000"/>
              </a:schemeClr>
            </a:gs>
          </a:gsLst>
        </a:gradFill>
        <a:scene3d>
          <a:camera prst="orthographicFront"/>
          <a:lightRig rig="flat" dir="t"/>
        </a:scene3d>
        <a:sp3d>
          <a:bevelT w="63500"/>
        </a:sp3d>
      </dgm:spPr>
      <dgm:t>
        <a:bodyPr lIns="0" tIns="0" rIns="0" bIns="0" anchor="ctr"/>
        <a:lstStyle/>
        <a:p>
          <a:pPr algn="l"/>
          <a:endParaRPr lang="en-US" sz="900" dirty="0"/>
        </a:p>
      </dgm:t>
    </dgm:pt>
    <dgm:pt modelId="{DD87A8CA-12AA-4D57-B934-DCE75F06C275}" type="parTrans" cxnId="{D6B8CCD7-C645-487A-86B7-B88D4E731F77}">
      <dgm:prSet/>
      <dgm:spPr/>
      <dgm:t>
        <a:bodyPr/>
        <a:lstStyle/>
        <a:p>
          <a:endParaRPr lang="en-US"/>
        </a:p>
      </dgm:t>
    </dgm:pt>
    <dgm:pt modelId="{63352DF1-2BE5-4FAF-B51E-8BABCE66FFD1}" type="sibTrans" cxnId="{D6B8CCD7-C645-487A-86B7-B88D4E731F77}">
      <dgm:prSet/>
      <dgm:spPr/>
      <dgm:t>
        <a:bodyPr/>
        <a:lstStyle/>
        <a:p>
          <a:endParaRPr lang="en-US"/>
        </a:p>
      </dgm:t>
    </dgm:pt>
    <dgm:pt modelId="{0F1C74FD-E26F-44C5-9BE8-5D68D92576F4}">
      <dgm:prSet phldrT="[Text]" custT="1"/>
      <dgm:spPr>
        <a:gradFill rotWithShape="0">
          <a:gsLst>
            <a:gs pos="0">
              <a:schemeClr val="accent3">
                <a:lumMod val="40000"/>
                <a:lumOff val="60000"/>
              </a:schemeClr>
            </a:gs>
            <a:gs pos="80000">
              <a:schemeClr val="accent3">
                <a:lumMod val="40000"/>
                <a:lumOff val="60000"/>
              </a:schemeClr>
            </a:gs>
            <a:gs pos="100000">
              <a:schemeClr val="accent3">
                <a:hueOff val="0"/>
                <a:satOff val="0"/>
                <a:lumOff val="0"/>
                <a:alphaOff val="0"/>
                <a:shade val="94000"/>
                <a:satMod val="135000"/>
              </a:schemeClr>
            </a:gs>
          </a:gsLst>
        </a:gradFill>
        <a:scene3d>
          <a:camera prst="orthographicFront"/>
          <a:lightRig rig="flat" dir="t"/>
        </a:scene3d>
        <a:sp3d>
          <a:bevelT w="63500"/>
        </a:sp3d>
      </dgm:spPr>
      <dgm:t>
        <a:bodyPr anchor="t"/>
        <a:lstStyle/>
        <a:p>
          <a:pPr algn="r"/>
          <a:endParaRPr lang="en-AU" sz="1000" b="1" dirty="0" smtClean="0"/>
        </a:p>
      </dgm:t>
    </dgm:pt>
    <dgm:pt modelId="{67F677DA-3E82-4B35-AFE4-A85104F38247}" type="parTrans" cxnId="{88D47991-63B5-4378-BF1F-723B827D39C0}">
      <dgm:prSet/>
      <dgm:spPr/>
      <dgm:t>
        <a:bodyPr/>
        <a:lstStyle/>
        <a:p>
          <a:endParaRPr lang="en-US"/>
        </a:p>
      </dgm:t>
    </dgm:pt>
    <dgm:pt modelId="{633C7BF3-E887-44D5-AC06-F995DFFD8C1D}" type="sibTrans" cxnId="{88D47991-63B5-4378-BF1F-723B827D39C0}">
      <dgm:prSet/>
      <dgm:spPr/>
      <dgm:t>
        <a:bodyPr/>
        <a:lstStyle/>
        <a:p>
          <a:endParaRPr lang="en-US"/>
        </a:p>
      </dgm:t>
    </dgm:pt>
    <dgm:pt modelId="{7F1DBFDB-D9C4-4E9D-ABD6-E92FDD0DC40C}">
      <dgm:prSet phldrT="[Text]" custT="1"/>
      <dgm:spPr>
        <a:solidFill>
          <a:schemeClr val="accent4">
            <a:lumMod val="60000"/>
            <a:lumOff val="40000"/>
          </a:schemeClr>
        </a:solidFill>
        <a:scene3d>
          <a:camera prst="orthographicFront"/>
          <a:lightRig rig="flat" dir="t"/>
        </a:scene3d>
        <a:sp3d>
          <a:bevelT w="63500"/>
        </a:sp3d>
      </dgm:spPr>
      <dgm:t>
        <a:bodyPr lIns="91440" rIns="0" anchor="ctr"/>
        <a:lstStyle/>
        <a:p>
          <a:pPr algn="ctr"/>
          <a:endParaRPr lang="en-AU" sz="1650" b="1" dirty="0" smtClean="0"/>
        </a:p>
        <a:p>
          <a:pPr algn="ctr"/>
          <a:endParaRPr lang="en-US" sz="1650" dirty="0"/>
        </a:p>
      </dgm:t>
    </dgm:pt>
    <dgm:pt modelId="{55674E77-E169-4F7F-A8FD-6C0F4E965A11}" type="parTrans" cxnId="{13511A4C-9B47-49C8-9C6D-B6B985B2A2CD}">
      <dgm:prSet/>
      <dgm:spPr/>
      <dgm:t>
        <a:bodyPr/>
        <a:lstStyle/>
        <a:p>
          <a:endParaRPr lang="en-US"/>
        </a:p>
      </dgm:t>
    </dgm:pt>
    <dgm:pt modelId="{841367A1-0823-4A28-A57A-5F75514A2AF6}" type="sibTrans" cxnId="{13511A4C-9B47-49C8-9C6D-B6B985B2A2CD}">
      <dgm:prSet/>
      <dgm:spPr/>
      <dgm:t>
        <a:bodyPr/>
        <a:lstStyle/>
        <a:p>
          <a:endParaRPr lang="en-US"/>
        </a:p>
      </dgm:t>
    </dgm:pt>
    <dgm:pt modelId="{BCF6547A-FAF5-4DC7-BAC2-051C9822FF18}">
      <dgm:prSet phldrT="[Text]" custT="1"/>
      <dgm:spPr>
        <a:solidFill>
          <a:srgbClr val="0099CC"/>
        </a:solidFill>
        <a:scene3d>
          <a:camera prst="orthographicFront"/>
          <a:lightRig rig="flat" dir="t"/>
        </a:scene3d>
        <a:sp3d>
          <a:bevelT w="63500"/>
        </a:sp3d>
      </dgm:spPr>
      <dgm:t>
        <a:bodyPr lIns="0" tIns="0" rIns="0" bIns="0" anchor="b"/>
        <a:lstStyle/>
        <a:p>
          <a:pPr algn="l"/>
          <a:endParaRPr lang="en-AU" sz="1000" b="1" dirty="0" smtClean="0"/>
        </a:p>
        <a:p>
          <a:pPr algn="l"/>
          <a:endParaRPr lang="en-US" sz="1000" dirty="0"/>
        </a:p>
      </dgm:t>
    </dgm:pt>
    <dgm:pt modelId="{42462995-AA09-4B40-AA42-86B6D578E602}" type="parTrans" cxnId="{C992AD98-CE50-4079-B605-C96F9F834309}">
      <dgm:prSet/>
      <dgm:spPr/>
      <dgm:t>
        <a:bodyPr/>
        <a:lstStyle/>
        <a:p>
          <a:endParaRPr lang="en-US"/>
        </a:p>
      </dgm:t>
    </dgm:pt>
    <dgm:pt modelId="{0D5E29AB-B41B-481A-A8DA-6BC356ECDFAF}" type="sibTrans" cxnId="{C992AD98-CE50-4079-B605-C96F9F834309}">
      <dgm:prSet/>
      <dgm:spPr/>
      <dgm:t>
        <a:bodyPr/>
        <a:lstStyle/>
        <a:p>
          <a:endParaRPr lang="en-US"/>
        </a:p>
      </dgm:t>
    </dgm:pt>
    <dgm:pt modelId="{40590533-6DD8-4F4F-ADC1-871D283BCF18}" type="pres">
      <dgm:prSet presAssocID="{50A90EDE-B85A-4F2E-9B3A-E805FA7684D0}" presName="cycleMatrixDiagram" presStyleCnt="0">
        <dgm:presLayoutVars>
          <dgm:chMax val="1"/>
          <dgm:dir/>
          <dgm:animLvl val="lvl"/>
          <dgm:resizeHandles val="exact"/>
        </dgm:presLayoutVars>
      </dgm:prSet>
      <dgm:spPr/>
      <dgm:t>
        <a:bodyPr/>
        <a:lstStyle/>
        <a:p>
          <a:endParaRPr lang="en-US"/>
        </a:p>
      </dgm:t>
    </dgm:pt>
    <dgm:pt modelId="{3BEDD4EB-E00B-4D45-9517-946C52177D64}" type="pres">
      <dgm:prSet presAssocID="{50A90EDE-B85A-4F2E-9B3A-E805FA7684D0}" presName="children" presStyleCnt="0"/>
      <dgm:spPr>
        <a:scene3d>
          <a:camera prst="orthographicFront"/>
          <a:lightRig rig="flat" dir="t"/>
        </a:scene3d>
        <a:sp3d>
          <a:bevelT w="6350"/>
        </a:sp3d>
      </dgm:spPr>
      <dgm:t>
        <a:bodyPr/>
        <a:lstStyle/>
        <a:p>
          <a:endParaRPr lang="en-US"/>
        </a:p>
      </dgm:t>
    </dgm:pt>
    <dgm:pt modelId="{D1EE0943-2539-4624-92A8-E48AA814B6B1}" type="pres">
      <dgm:prSet presAssocID="{50A90EDE-B85A-4F2E-9B3A-E805FA7684D0}" presName="childPlaceholder" presStyleCnt="0"/>
      <dgm:spPr>
        <a:scene3d>
          <a:camera prst="orthographicFront"/>
          <a:lightRig rig="flat" dir="t"/>
        </a:scene3d>
        <a:sp3d>
          <a:bevelT w="6350"/>
        </a:sp3d>
      </dgm:spPr>
      <dgm:t>
        <a:bodyPr/>
        <a:lstStyle/>
        <a:p>
          <a:endParaRPr lang="en-US"/>
        </a:p>
      </dgm:t>
    </dgm:pt>
    <dgm:pt modelId="{ABAEF94B-3E36-415C-8F50-7364E1F8844A}" type="pres">
      <dgm:prSet presAssocID="{50A90EDE-B85A-4F2E-9B3A-E805FA7684D0}" presName="circle" presStyleCnt="0"/>
      <dgm:spPr>
        <a:scene3d>
          <a:camera prst="orthographicFront"/>
          <a:lightRig rig="flat" dir="t"/>
        </a:scene3d>
        <a:sp3d>
          <a:bevelT w="6350"/>
        </a:sp3d>
      </dgm:spPr>
      <dgm:t>
        <a:bodyPr/>
        <a:lstStyle/>
        <a:p>
          <a:endParaRPr lang="en-US"/>
        </a:p>
      </dgm:t>
    </dgm:pt>
    <dgm:pt modelId="{C2446192-4BB9-4631-AB0B-4079712BB44D}" type="pres">
      <dgm:prSet presAssocID="{50A90EDE-B85A-4F2E-9B3A-E805FA7684D0}" presName="quadrant1" presStyleLbl="node1" presStyleIdx="0" presStyleCnt="4" custLinFactNeighborX="4765" custLinFactNeighborY="-2836">
        <dgm:presLayoutVars>
          <dgm:chMax val="1"/>
          <dgm:bulletEnabled val="1"/>
        </dgm:presLayoutVars>
      </dgm:prSet>
      <dgm:spPr/>
      <dgm:t>
        <a:bodyPr/>
        <a:lstStyle/>
        <a:p>
          <a:endParaRPr lang="en-US"/>
        </a:p>
      </dgm:t>
    </dgm:pt>
    <dgm:pt modelId="{4C995695-2804-485C-9E38-75D081752F7B}" type="pres">
      <dgm:prSet presAssocID="{50A90EDE-B85A-4F2E-9B3A-E805FA7684D0}" presName="quadrant2" presStyleLbl="node1" presStyleIdx="1" presStyleCnt="4" custLinFactNeighborX="146" custLinFactNeighborY="-2836">
        <dgm:presLayoutVars>
          <dgm:chMax val="1"/>
          <dgm:bulletEnabled val="1"/>
        </dgm:presLayoutVars>
      </dgm:prSet>
      <dgm:spPr/>
      <dgm:t>
        <a:bodyPr/>
        <a:lstStyle/>
        <a:p>
          <a:endParaRPr lang="en-US"/>
        </a:p>
      </dgm:t>
    </dgm:pt>
    <dgm:pt modelId="{78429853-46C2-4EE8-AE56-32F6BF219547}" type="pres">
      <dgm:prSet presAssocID="{50A90EDE-B85A-4F2E-9B3A-E805FA7684D0}" presName="quadrant3" presStyleLbl="node1" presStyleIdx="2" presStyleCnt="4" custScaleX="45385" custScaleY="36993" custLinFactNeighborX="-1869" custLinFactNeighborY="-5371">
        <dgm:presLayoutVars>
          <dgm:chMax val="1"/>
          <dgm:bulletEnabled val="1"/>
        </dgm:presLayoutVars>
      </dgm:prSet>
      <dgm:spPr/>
      <dgm:t>
        <a:bodyPr/>
        <a:lstStyle/>
        <a:p>
          <a:endParaRPr lang="en-US"/>
        </a:p>
      </dgm:t>
    </dgm:pt>
    <dgm:pt modelId="{EBD9264F-94FA-48D9-BF75-121015479589}" type="pres">
      <dgm:prSet presAssocID="{50A90EDE-B85A-4F2E-9B3A-E805FA7684D0}" presName="quadrant4" presStyleLbl="node1" presStyleIdx="3" presStyleCnt="4" custScaleX="49844" custScaleY="69621" custLinFactNeighborX="-38047" custLinFactNeighborY="9445">
        <dgm:presLayoutVars>
          <dgm:chMax val="1"/>
          <dgm:bulletEnabled val="1"/>
        </dgm:presLayoutVars>
      </dgm:prSet>
      <dgm:spPr/>
      <dgm:t>
        <a:bodyPr/>
        <a:lstStyle/>
        <a:p>
          <a:endParaRPr lang="en-US"/>
        </a:p>
      </dgm:t>
    </dgm:pt>
    <dgm:pt modelId="{8AFB81C9-9A9B-43E4-A1B4-6CBE6B319846}" type="pres">
      <dgm:prSet presAssocID="{50A90EDE-B85A-4F2E-9B3A-E805FA7684D0}" presName="quadrantPlaceholder" presStyleCnt="0"/>
      <dgm:spPr>
        <a:scene3d>
          <a:camera prst="orthographicFront"/>
          <a:lightRig rig="flat" dir="t"/>
        </a:scene3d>
        <a:sp3d>
          <a:bevelT w="6350"/>
        </a:sp3d>
      </dgm:spPr>
      <dgm:t>
        <a:bodyPr/>
        <a:lstStyle/>
        <a:p>
          <a:endParaRPr lang="en-US"/>
        </a:p>
      </dgm:t>
    </dgm:pt>
    <dgm:pt modelId="{14837637-716D-4EF6-BC29-80E932DBCBA3}" type="pres">
      <dgm:prSet presAssocID="{50A90EDE-B85A-4F2E-9B3A-E805FA7684D0}" presName="center1" presStyleLbl="fgShp" presStyleIdx="0" presStyleCnt="2"/>
      <dgm:spPr>
        <a:scene3d>
          <a:camera prst="orthographicFront"/>
          <a:lightRig rig="flat" dir="t"/>
        </a:scene3d>
        <a:sp3d>
          <a:bevelT w="6350"/>
        </a:sp3d>
      </dgm:spPr>
      <dgm:t>
        <a:bodyPr/>
        <a:lstStyle/>
        <a:p>
          <a:endParaRPr lang="en-US"/>
        </a:p>
      </dgm:t>
    </dgm:pt>
    <dgm:pt modelId="{D82128C9-0DCE-4CF4-8111-4DE7E187062F}" type="pres">
      <dgm:prSet presAssocID="{50A90EDE-B85A-4F2E-9B3A-E805FA7684D0}" presName="center2" presStyleLbl="fgShp" presStyleIdx="1" presStyleCnt="2"/>
      <dgm:spPr>
        <a:scene3d>
          <a:camera prst="orthographicFront"/>
          <a:lightRig rig="flat" dir="t"/>
        </a:scene3d>
        <a:sp3d>
          <a:bevelT w="6350"/>
        </a:sp3d>
      </dgm:spPr>
      <dgm:t>
        <a:bodyPr/>
        <a:lstStyle/>
        <a:p>
          <a:endParaRPr lang="en-US"/>
        </a:p>
      </dgm:t>
    </dgm:pt>
  </dgm:ptLst>
  <dgm:cxnLst>
    <dgm:cxn modelId="{98BDE1E4-9BAA-4814-AB63-24A81D86320A}" type="presOf" srcId="{0F1C74FD-E26F-44C5-9BE8-5D68D92576F4}" destId="{4C995695-2804-485C-9E38-75D081752F7B}" srcOrd="0" destOrd="0" presId="urn:microsoft.com/office/officeart/2005/8/layout/cycle4#8"/>
    <dgm:cxn modelId="{88D47991-63B5-4378-BF1F-723B827D39C0}" srcId="{50A90EDE-B85A-4F2E-9B3A-E805FA7684D0}" destId="{0F1C74FD-E26F-44C5-9BE8-5D68D92576F4}" srcOrd="1" destOrd="0" parTransId="{67F677DA-3E82-4B35-AFE4-A85104F38247}" sibTransId="{633C7BF3-E887-44D5-AC06-F995DFFD8C1D}"/>
    <dgm:cxn modelId="{13511A4C-9B47-49C8-9C6D-B6B985B2A2CD}" srcId="{50A90EDE-B85A-4F2E-9B3A-E805FA7684D0}" destId="{7F1DBFDB-D9C4-4E9D-ABD6-E92FDD0DC40C}" srcOrd="2" destOrd="0" parTransId="{55674E77-E169-4F7F-A8FD-6C0F4E965A11}" sibTransId="{841367A1-0823-4A28-A57A-5F75514A2AF6}"/>
    <dgm:cxn modelId="{BEF3B016-2551-4526-8F22-FD892A09658C}" type="presOf" srcId="{01A072CB-524D-4C21-8950-74965966C735}" destId="{C2446192-4BB9-4631-AB0B-4079712BB44D}" srcOrd="0" destOrd="0" presId="urn:microsoft.com/office/officeart/2005/8/layout/cycle4#8"/>
    <dgm:cxn modelId="{494687D7-3370-41DC-9890-ADD5B56AA4B0}" type="presOf" srcId="{7F1DBFDB-D9C4-4E9D-ABD6-E92FDD0DC40C}" destId="{78429853-46C2-4EE8-AE56-32F6BF219547}" srcOrd="0" destOrd="0" presId="urn:microsoft.com/office/officeart/2005/8/layout/cycle4#8"/>
    <dgm:cxn modelId="{C992AD98-CE50-4079-B605-C96F9F834309}" srcId="{50A90EDE-B85A-4F2E-9B3A-E805FA7684D0}" destId="{BCF6547A-FAF5-4DC7-BAC2-051C9822FF18}" srcOrd="3" destOrd="0" parTransId="{42462995-AA09-4B40-AA42-86B6D578E602}" sibTransId="{0D5E29AB-B41B-481A-A8DA-6BC356ECDFAF}"/>
    <dgm:cxn modelId="{C37AF023-0F4D-4E71-A365-E63A039D880C}" type="presOf" srcId="{50A90EDE-B85A-4F2E-9B3A-E805FA7684D0}" destId="{40590533-6DD8-4F4F-ADC1-871D283BCF18}" srcOrd="0" destOrd="0" presId="urn:microsoft.com/office/officeart/2005/8/layout/cycle4#8"/>
    <dgm:cxn modelId="{09A817D1-5F56-4A3C-8A21-C0E9ECAE4D64}" type="presOf" srcId="{BCF6547A-FAF5-4DC7-BAC2-051C9822FF18}" destId="{EBD9264F-94FA-48D9-BF75-121015479589}" srcOrd="0" destOrd="0" presId="urn:microsoft.com/office/officeart/2005/8/layout/cycle4#8"/>
    <dgm:cxn modelId="{D6B8CCD7-C645-487A-86B7-B88D4E731F77}" srcId="{50A90EDE-B85A-4F2E-9B3A-E805FA7684D0}" destId="{01A072CB-524D-4C21-8950-74965966C735}" srcOrd="0" destOrd="0" parTransId="{DD87A8CA-12AA-4D57-B934-DCE75F06C275}" sibTransId="{63352DF1-2BE5-4FAF-B51E-8BABCE66FFD1}"/>
    <dgm:cxn modelId="{4D67C279-7CD6-4067-AFB3-D84D80C47D94}" type="presParOf" srcId="{40590533-6DD8-4F4F-ADC1-871D283BCF18}" destId="{3BEDD4EB-E00B-4D45-9517-946C52177D64}" srcOrd="0" destOrd="0" presId="urn:microsoft.com/office/officeart/2005/8/layout/cycle4#8"/>
    <dgm:cxn modelId="{F9F2F0EE-CC21-45A2-A564-728E6671F394}" type="presParOf" srcId="{3BEDD4EB-E00B-4D45-9517-946C52177D64}" destId="{D1EE0943-2539-4624-92A8-E48AA814B6B1}" srcOrd="0" destOrd="0" presId="urn:microsoft.com/office/officeart/2005/8/layout/cycle4#8"/>
    <dgm:cxn modelId="{1A6D29C1-6634-4531-A25D-D089CC973952}" type="presParOf" srcId="{40590533-6DD8-4F4F-ADC1-871D283BCF18}" destId="{ABAEF94B-3E36-415C-8F50-7364E1F8844A}" srcOrd="1" destOrd="0" presId="urn:microsoft.com/office/officeart/2005/8/layout/cycle4#8"/>
    <dgm:cxn modelId="{235BC30D-FA08-44A7-9AB4-A23DBCF59C9C}" type="presParOf" srcId="{ABAEF94B-3E36-415C-8F50-7364E1F8844A}" destId="{C2446192-4BB9-4631-AB0B-4079712BB44D}" srcOrd="0" destOrd="0" presId="urn:microsoft.com/office/officeart/2005/8/layout/cycle4#8"/>
    <dgm:cxn modelId="{185428F4-7787-446D-A5A1-02B59B87F944}" type="presParOf" srcId="{ABAEF94B-3E36-415C-8F50-7364E1F8844A}" destId="{4C995695-2804-485C-9E38-75D081752F7B}" srcOrd="1" destOrd="0" presId="urn:microsoft.com/office/officeart/2005/8/layout/cycle4#8"/>
    <dgm:cxn modelId="{822E7D82-CB42-4A90-AC7E-E4A538132336}" type="presParOf" srcId="{ABAEF94B-3E36-415C-8F50-7364E1F8844A}" destId="{78429853-46C2-4EE8-AE56-32F6BF219547}" srcOrd="2" destOrd="0" presId="urn:microsoft.com/office/officeart/2005/8/layout/cycle4#8"/>
    <dgm:cxn modelId="{426440C8-433D-4306-8C6A-04B48FB4BBF3}" type="presParOf" srcId="{ABAEF94B-3E36-415C-8F50-7364E1F8844A}" destId="{EBD9264F-94FA-48D9-BF75-121015479589}" srcOrd="3" destOrd="0" presId="urn:microsoft.com/office/officeart/2005/8/layout/cycle4#8"/>
    <dgm:cxn modelId="{6B1835E3-2D59-4967-BF78-7FC9C0E7809C}" type="presParOf" srcId="{ABAEF94B-3E36-415C-8F50-7364E1F8844A}" destId="{8AFB81C9-9A9B-43E4-A1B4-6CBE6B319846}" srcOrd="4" destOrd="0" presId="urn:microsoft.com/office/officeart/2005/8/layout/cycle4#8"/>
    <dgm:cxn modelId="{F7E794A6-89E7-440A-9C40-E4366BBABE5C}" type="presParOf" srcId="{40590533-6DD8-4F4F-ADC1-871D283BCF18}" destId="{14837637-716D-4EF6-BC29-80E932DBCBA3}" srcOrd="2" destOrd="0" presId="urn:microsoft.com/office/officeart/2005/8/layout/cycle4#8"/>
    <dgm:cxn modelId="{EA228524-0FA3-437C-B627-938FA757230E}" type="presParOf" srcId="{40590533-6DD8-4F4F-ADC1-871D283BCF18}" destId="{D82128C9-0DCE-4CF4-8111-4DE7E187062F}" srcOrd="3" destOrd="0" presId="urn:microsoft.com/office/officeart/2005/8/layout/cycle4#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4CB7A2-AA43-4C5D-9957-208E74A2595D}">
      <dsp:nvSpPr>
        <dsp:cNvPr id="0" name=""/>
        <dsp:cNvSpPr/>
      </dsp:nvSpPr>
      <dsp:spPr>
        <a:xfrm>
          <a:off x="1600961" y="407218"/>
          <a:ext cx="5696712" cy="5696712"/>
        </a:xfrm>
        <a:prstGeom prst="pie">
          <a:avLst>
            <a:gd name="adj1" fmla="val 16200000"/>
            <a:gd name="adj2" fmla="val 1980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15240" rIns="0" bIns="15240" numCol="1" spcCol="1270" anchor="t" anchorCtr="0">
          <a:noAutofit/>
        </a:bodyPr>
        <a:lstStyle/>
        <a:p>
          <a:pPr lvl="0" algn="ctr" defTabSz="533400">
            <a:lnSpc>
              <a:spcPct val="90000"/>
            </a:lnSpc>
            <a:spcBef>
              <a:spcPct val="0"/>
            </a:spcBef>
            <a:spcAft>
              <a:spcPct val="35000"/>
            </a:spcAft>
          </a:pPr>
          <a:r>
            <a:rPr lang="en-US" sz="1200" b="1" kern="1200" dirty="0" smtClean="0"/>
            <a:t>Leadership</a:t>
          </a:r>
          <a:endParaRPr lang="en-US" sz="1200" b="1" kern="1200" dirty="0"/>
        </a:p>
      </dsp:txBody>
      <dsp:txXfrm>
        <a:off x="4584953" y="1134905"/>
        <a:ext cx="1491996" cy="1152906"/>
      </dsp:txXfrm>
    </dsp:sp>
    <dsp:sp modelId="{4039D18E-B9E6-4753-A71D-E758B6616F8C}">
      <dsp:nvSpPr>
        <dsp:cNvPr id="0" name=""/>
        <dsp:cNvSpPr/>
      </dsp:nvSpPr>
      <dsp:spPr>
        <a:xfrm>
          <a:off x="1668779" y="524543"/>
          <a:ext cx="5696712" cy="5696712"/>
        </a:xfrm>
        <a:prstGeom prst="pie">
          <a:avLst>
            <a:gd name="adj1" fmla="val 19800000"/>
            <a:gd name="adj2" fmla="val 180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15240" rIns="182880" bIns="15240" numCol="1" spcCol="1270" anchor="ctr" anchorCtr="0">
          <a:noAutofit/>
        </a:bodyPr>
        <a:lstStyle/>
        <a:p>
          <a:pPr lvl="0" algn="r" defTabSz="533400">
            <a:lnSpc>
              <a:spcPct val="90000"/>
            </a:lnSpc>
            <a:spcBef>
              <a:spcPct val="0"/>
            </a:spcBef>
            <a:spcAft>
              <a:spcPct val="35000"/>
            </a:spcAft>
          </a:pPr>
          <a:r>
            <a:rPr lang="en-US" sz="1200" b="1" kern="1200" dirty="0" smtClean="0"/>
            <a:t>Ethics</a:t>
          </a:r>
          <a:endParaRPr lang="en-US" sz="1200" b="1" kern="1200" dirty="0"/>
        </a:p>
      </dsp:txBody>
      <dsp:txXfrm>
        <a:off x="5534406" y="2830356"/>
        <a:ext cx="1559814" cy="1118997"/>
      </dsp:txXfrm>
    </dsp:sp>
    <dsp:sp modelId="{A6A00748-88A2-4F44-B2B9-D9815203B40C}">
      <dsp:nvSpPr>
        <dsp:cNvPr id="0" name=""/>
        <dsp:cNvSpPr/>
      </dsp:nvSpPr>
      <dsp:spPr>
        <a:xfrm>
          <a:off x="1600961" y="641869"/>
          <a:ext cx="5696712" cy="5696712"/>
        </a:xfrm>
        <a:prstGeom prst="pie">
          <a:avLst>
            <a:gd name="adj1" fmla="val 1800000"/>
            <a:gd name="adj2" fmla="val 540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15240" rIns="0" bIns="365760" numCol="1" spcCol="1270" anchor="b" anchorCtr="0">
          <a:noAutofit/>
        </a:bodyPr>
        <a:lstStyle/>
        <a:p>
          <a:pPr lvl="0" algn="ctr" defTabSz="533400">
            <a:lnSpc>
              <a:spcPct val="90000"/>
            </a:lnSpc>
            <a:spcBef>
              <a:spcPct val="0"/>
            </a:spcBef>
            <a:spcAft>
              <a:spcPct val="35000"/>
            </a:spcAft>
          </a:pPr>
          <a:r>
            <a:rPr lang="en-US" sz="1200" b="1" kern="1200" dirty="0" smtClean="0"/>
            <a:t>Cultural</a:t>
          </a:r>
          <a:r>
            <a:rPr lang="en-US" sz="1200" kern="1200" dirty="0" smtClean="0"/>
            <a:t> </a:t>
          </a:r>
          <a:r>
            <a:rPr lang="en-US" sz="1200" b="1" kern="1200" dirty="0" smtClean="0"/>
            <a:t>competence</a:t>
          </a:r>
          <a:endParaRPr lang="en-US" sz="1200" b="1" kern="1200" dirty="0"/>
        </a:p>
      </dsp:txBody>
      <dsp:txXfrm>
        <a:off x="4584953" y="4491897"/>
        <a:ext cx="1491996" cy="1152906"/>
      </dsp:txXfrm>
    </dsp:sp>
    <dsp:sp modelId="{E7B64DC9-DB08-476F-ADA3-A8E019D93501}">
      <dsp:nvSpPr>
        <dsp:cNvPr id="0" name=""/>
        <dsp:cNvSpPr/>
      </dsp:nvSpPr>
      <dsp:spPr>
        <a:xfrm>
          <a:off x="1465325" y="641869"/>
          <a:ext cx="5696712" cy="5696712"/>
        </a:xfrm>
        <a:prstGeom prst="pie">
          <a:avLst>
            <a:gd name="adj1" fmla="val 5400000"/>
            <a:gd name="adj2" fmla="val 900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15240" rIns="548640" bIns="365760" numCol="1" spcCol="1270" anchor="b" anchorCtr="0">
          <a:noAutofit/>
        </a:bodyPr>
        <a:lstStyle/>
        <a:p>
          <a:pPr lvl="0" algn="ctr" defTabSz="533400">
            <a:lnSpc>
              <a:spcPct val="90000"/>
            </a:lnSpc>
            <a:spcBef>
              <a:spcPct val="0"/>
            </a:spcBef>
            <a:spcAft>
              <a:spcPct val="35000"/>
            </a:spcAft>
          </a:pPr>
          <a:r>
            <a:rPr lang="en-US" sz="1200" b="1" kern="1200" dirty="0" smtClean="0"/>
            <a:t>Innovation</a:t>
          </a:r>
          <a:endParaRPr lang="en-US" sz="1200" b="1" kern="1200" dirty="0"/>
        </a:p>
      </dsp:txBody>
      <dsp:txXfrm>
        <a:off x="2686049" y="4491897"/>
        <a:ext cx="1491996" cy="1152906"/>
      </dsp:txXfrm>
    </dsp:sp>
    <dsp:sp modelId="{C0AB1420-919E-4801-A09F-785EEFDC878D}">
      <dsp:nvSpPr>
        <dsp:cNvPr id="0" name=""/>
        <dsp:cNvSpPr/>
      </dsp:nvSpPr>
      <dsp:spPr>
        <a:xfrm>
          <a:off x="1397507" y="524543"/>
          <a:ext cx="5696712" cy="5696712"/>
        </a:xfrm>
        <a:prstGeom prst="pie">
          <a:avLst>
            <a:gd name="adj1" fmla="val 9000000"/>
            <a:gd name="adj2" fmla="val 1260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15240" rIns="548640" bIns="365760" numCol="1" spcCol="1270" anchor="b" anchorCtr="0">
          <a:noAutofit/>
        </a:bodyPr>
        <a:lstStyle/>
        <a:p>
          <a:pPr lvl="0" algn="ctr" defTabSz="533400">
            <a:lnSpc>
              <a:spcPct val="90000"/>
            </a:lnSpc>
            <a:spcBef>
              <a:spcPct val="0"/>
            </a:spcBef>
            <a:spcAft>
              <a:spcPct val="35000"/>
            </a:spcAft>
          </a:pPr>
          <a:r>
            <a:rPr lang="en-US" sz="1200" b="1" kern="1200" dirty="0" smtClean="0"/>
            <a:t>Teamwork</a:t>
          </a:r>
          <a:br>
            <a:rPr lang="en-US" sz="1200" b="1" kern="1200" dirty="0" smtClean="0"/>
          </a:br>
          <a:r>
            <a:rPr lang="en-US" sz="1200" b="1" kern="1200" dirty="0" smtClean="0"/>
            <a:t>and Communication</a:t>
          </a:r>
          <a:endParaRPr lang="en-US" sz="1200" b="1" kern="1200" dirty="0"/>
        </a:p>
      </dsp:txBody>
      <dsp:txXfrm>
        <a:off x="1668779" y="2830356"/>
        <a:ext cx="1559814" cy="1118997"/>
      </dsp:txXfrm>
    </dsp:sp>
    <dsp:sp modelId="{CFD04AD1-2006-47C7-90D0-37DEA9DD0C8E}">
      <dsp:nvSpPr>
        <dsp:cNvPr id="0" name=""/>
        <dsp:cNvSpPr/>
      </dsp:nvSpPr>
      <dsp:spPr>
        <a:xfrm>
          <a:off x="1465325" y="407218"/>
          <a:ext cx="5696712" cy="5696712"/>
        </a:xfrm>
        <a:prstGeom prst="pie">
          <a:avLst>
            <a:gd name="adj1" fmla="val 12600000"/>
            <a:gd name="adj2" fmla="val 1620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15240" rIns="0" bIns="15240" numCol="1" spcCol="1270" anchor="t" anchorCtr="0">
          <a:noAutofit/>
        </a:bodyPr>
        <a:lstStyle/>
        <a:p>
          <a:pPr lvl="0" algn="ctr" defTabSz="533400">
            <a:lnSpc>
              <a:spcPct val="90000"/>
            </a:lnSpc>
            <a:spcBef>
              <a:spcPct val="0"/>
            </a:spcBef>
            <a:spcAft>
              <a:spcPct val="35000"/>
            </a:spcAft>
          </a:pPr>
          <a:r>
            <a:rPr lang="en-US" sz="1200" b="1" kern="1200" dirty="0" smtClean="0"/>
            <a:t>Evidence based practice and research</a:t>
          </a:r>
          <a:endParaRPr lang="en-US" sz="1200" b="1" kern="1200" dirty="0"/>
        </a:p>
      </dsp:txBody>
      <dsp:txXfrm>
        <a:off x="2686049" y="1134905"/>
        <a:ext cx="1491996" cy="1152906"/>
      </dsp:txXfrm>
    </dsp:sp>
    <dsp:sp modelId="{0CC89D80-7AF9-4DC1-A69F-DD6B37AA34A7}">
      <dsp:nvSpPr>
        <dsp:cNvPr id="0" name=""/>
        <dsp:cNvSpPr/>
      </dsp:nvSpPr>
      <dsp:spPr>
        <a:xfrm>
          <a:off x="1248100" y="54565"/>
          <a:ext cx="6402019" cy="6402019"/>
        </a:xfrm>
        <a:prstGeom prst="circularArrow">
          <a:avLst>
            <a:gd name="adj1" fmla="val 5085"/>
            <a:gd name="adj2" fmla="val 327528"/>
            <a:gd name="adj3" fmla="val 19472472"/>
            <a:gd name="adj4" fmla="val 16200251"/>
            <a:gd name="adj5" fmla="val 5932"/>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BFC2550-2FF9-4666-918D-E3D038C6A972}">
      <dsp:nvSpPr>
        <dsp:cNvPr id="0" name=""/>
        <dsp:cNvSpPr/>
      </dsp:nvSpPr>
      <dsp:spPr>
        <a:xfrm>
          <a:off x="1315918" y="171890"/>
          <a:ext cx="6402019" cy="6402019"/>
        </a:xfrm>
        <a:prstGeom prst="circularArrow">
          <a:avLst>
            <a:gd name="adj1" fmla="val 5085"/>
            <a:gd name="adj2" fmla="val 327528"/>
            <a:gd name="adj3" fmla="val 1472472"/>
            <a:gd name="adj4" fmla="val 19800000"/>
            <a:gd name="adj5" fmla="val 5932"/>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457B245-F23C-4CC6-A1C7-6F460DCA81E8}">
      <dsp:nvSpPr>
        <dsp:cNvPr id="0" name=""/>
        <dsp:cNvSpPr/>
      </dsp:nvSpPr>
      <dsp:spPr>
        <a:xfrm>
          <a:off x="1248100" y="289215"/>
          <a:ext cx="6402019" cy="6402019"/>
        </a:xfrm>
        <a:prstGeom prst="circularArrow">
          <a:avLst>
            <a:gd name="adj1" fmla="val 5085"/>
            <a:gd name="adj2" fmla="val 327528"/>
            <a:gd name="adj3" fmla="val 5072221"/>
            <a:gd name="adj4" fmla="val 1800000"/>
            <a:gd name="adj5" fmla="val 5932"/>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32EB960-C8A5-47EC-9866-D915B413D977}">
      <dsp:nvSpPr>
        <dsp:cNvPr id="0" name=""/>
        <dsp:cNvSpPr/>
      </dsp:nvSpPr>
      <dsp:spPr>
        <a:xfrm>
          <a:off x="1112880" y="289215"/>
          <a:ext cx="6402019" cy="6402019"/>
        </a:xfrm>
        <a:prstGeom prst="circularArrow">
          <a:avLst>
            <a:gd name="adj1" fmla="val 5085"/>
            <a:gd name="adj2" fmla="val 327528"/>
            <a:gd name="adj3" fmla="val 8672472"/>
            <a:gd name="adj4" fmla="val 5400251"/>
            <a:gd name="adj5" fmla="val 5932"/>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764A9BC-CD75-48B7-A14C-559CF0B314B8}">
      <dsp:nvSpPr>
        <dsp:cNvPr id="0" name=""/>
        <dsp:cNvSpPr/>
      </dsp:nvSpPr>
      <dsp:spPr>
        <a:xfrm>
          <a:off x="1045062" y="171890"/>
          <a:ext cx="6402019" cy="6402019"/>
        </a:xfrm>
        <a:prstGeom prst="circularArrow">
          <a:avLst>
            <a:gd name="adj1" fmla="val 5085"/>
            <a:gd name="adj2" fmla="val 327528"/>
            <a:gd name="adj3" fmla="val 12272472"/>
            <a:gd name="adj4" fmla="val 9000000"/>
            <a:gd name="adj5" fmla="val 5932"/>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E048AF3-A41F-4D7D-BDBA-570A67BF466E}">
      <dsp:nvSpPr>
        <dsp:cNvPr id="0" name=""/>
        <dsp:cNvSpPr/>
      </dsp:nvSpPr>
      <dsp:spPr>
        <a:xfrm>
          <a:off x="1112880" y="54565"/>
          <a:ext cx="6402019" cy="6402019"/>
        </a:xfrm>
        <a:prstGeom prst="circularArrow">
          <a:avLst>
            <a:gd name="adj1" fmla="val 5085"/>
            <a:gd name="adj2" fmla="val 327528"/>
            <a:gd name="adj3" fmla="val 15872221"/>
            <a:gd name="adj4" fmla="val 12600000"/>
            <a:gd name="adj5" fmla="val 5932"/>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46192-4BB9-4631-AB0B-4079712BB44D}">
      <dsp:nvSpPr>
        <dsp:cNvPr id="0" name=""/>
        <dsp:cNvSpPr/>
      </dsp:nvSpPr>
      <dsp:spPr>
        <a:xfrm>
          <a:off x="520367" y="140330"/>
          <a:ext cx="989838" cy="989838"/>
        </a:xfrm>
        <a:prstGeom prst="pieWedge">
          <a:avLst/>
        </a:prstGeom>
        <a:gradFill rotWithShape="0">
          <a:gsLst>
            <a:gs pos="0">
              <a:schemeClr val="accent2">
                <a:lumMod val="60000"/>
                <a:lumOff val="40000"/>
              </a:schemeClr>
            </a:gs>
            <a:gs pos="80000">
              <a:schemeClr val="accent2">
                <a:lumMod val="40000"/>
                <a:lumOff val="6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l" defTabSz="400050">
            <a:lnSpc>
              <a:spcPct val="90000"/>
            </a:lnSpc>
            <a:spcBef>
              <a:spcPct val="0"/>
            </a:spcBef>
            <a:spcAft>
              <a:spcPct val="35000"/>
            </a:spcAft>
          </a:pPr>
          <a:endParaRPr lang="en-US" sz="900" kern="1200" dirty="0"/>
        </a:p>
      </dsp:txBody>
      <dsp:txXfrm>
        <a:off x="810284" y="430247"/>
        <a:ext cx="699921" cy="699921"/>
      </dsp:txXfrm>
    </dsp:sp>
    <dsp:sp modelId="{4C995695-2804-485C-9E38-75D081752F7B}">
      <dsp:nvSpPr>
        <dsp:cNvPr id="0" name=""/>
        <dsp:cNvSpPr/>
      </dsp:nvSpPr>
      <dsp:spPr>
        <a:xfrm rot="5400000">
          <a:off x="1510205" y="140330"/>
          <a:ext cx="989838" cy="989838"/>
        </a:xfrm>
        <a:prstGeom prst="pieWedge">
          <a:avLst/>
        </a:prstGeom>
        <a:gradFill rotWithShape="0">
          <a:gsLst>
            <a:gs pos="0">
              <a:schemeClr val="accent3">
                <a:lumMod val="40000"/>
                <a:lumOff val="60000"/>
              </a:schemeClr>
            </a:gs>
            <a:gs pos="80000">
              <a:schemeClr val="accent3">
                <a:lumMod val="40000"/>
                <a:lumOff val="6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t" anchorCtr="0">
          <a:noAutofit/>
        </a:bodyPr>
        <a:lstStyle/>
        <a:p>
          <a:pPr lvl="0" algn="r" defTabSz="444500">
            <a:lnSpc>
              <a:spcPct val="90000"/>
            </a:lnSpc>
            <a:spcBef>
              <a:spcPct val="0"/>
            </a:spcBef>
            <a:spcAft>
              <a:spcPct val="35000"/>
            </a:spcAft>
          </a:pPr>
          <a:endParaRPr lang="en-AU" sz="1000" b="1" kern="1200" dirty="0" smtClean="0"/>
        </a:p>
      </dsp:txBody>
      <dsp:txXfrm rot="-5400000">
        <a:off x="1510205" y="430247"/>
        <a:ext cx="699921" cy="699921"/>
      </dsp:txXfrm>
    </dsp:sp>
    <dsp:sp modelId="{78429853-46C2-4EE8-AE56-32F6BF219547}">
      <dsp:nvSpPr>
        <dsp:cNvPr id="0" name=""/>
        <dsp:cNvSpPr/>
      </dsp:nvSpPr>
      <dsp:spPr>
        <a:xfrm rot="10800000">
          <a:off x="1760559" y="1462629"/>
          <a:ext cx="449237" cy="366170"/>
        </a:xfrm>
        <a:prstGeom prst="pieWedge">
          <a:avLst/>
        </a:prstGeom>
        <a:solidFill>
          <a:schemeClr val="accent4">
            <a:lumMod val="60000"/>
            <a:lumOff val="40000"/>
          </a:schemeClr>
        </a:soli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91440" tIns="120904" rIns="0" bIns="120904" numCol="1" spcCol="1270" anchor="ctr" anchorCtr="0">
          <a:noAutofit/>
        </a:bodyPr>
        <a:lstStyle/>
        <a:p>
          <a:pPr lvl="0" algn="ctr" defTabSz="733425">
            <a:lnSpc>
              <a:spcPct val="90000"/>
            </a:lnSpc>
            <a:spcBef>
              <a:spcPct val="0"/>
            </a:spcBef>
            <a:spcAft>
              <a:spcPct val="35000"/>
            </a:spcAft>
          </a:pPr>
          <a:endParaRPr lang="en-AU" sz="1650" b="1" kern="1200" dirty="0" smtClean="0"/>
        </a:p>
        <a:p>
          <a:pPr lvl="0" algn="ctr" defTabSz="733425">
            <a:lnSpc>
              <a:spcPct val="90000"/>
            </a:lnSpc>
            <a:spcBef>
              <a:spcPct val="0"/>
            </a:spcBef>
            <a:spcAft>
              <a:spcPct val="35000"/>
            </a:spcAft>
          </a:pPr>
          <a:endParaRPr lang="en-US" sz="1650" kern="1200" dirty="0"/>
        </a:p>
      </dsp:txBody>
      <dsp:txXfrm rot="10800000">
        <a:off x="1760559" y="1462629"/>
        <a:ext cx="317659" cy="258921"/>
      </dsp:txXfrm>
    </dsp:sp>
    <dsp:sp modelId="{EBD9264F-94FA-48D9-BF75-121015479589}">
      <dsp:nvSpPr>
        <dsp:cNvPr id="0" name=""/>
        <dsp:cNvSpPr/>
      </dsp:nvSpPr>
      <dsp:spPr>
        <a:xfrm rot="16200000">
          <a:off x="246949" y="1545681"/>
          <a:ext cx="689135" cy="493374"/>
        </a:xfrm>
        <a:prstGeom prst="pieWedge">
          <a:avLst/>
        </a:prstGeom>
        <a:solidFill>
          <a:srgbClr val="0099CC"/>
        </a:soli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b" anchorCtr="0">
          <a:noAutofit/>
        </a:bodyPr>
        <a:lstStyle/>
        <a:p>
          <a:pPr lvl="0" algn="l" defTabSz="444500">
            <a:lnSpc>
              <a:spcPct val="90000"/>
            </a:lnSpc>
            <a:spcBef>
              <a:spcPct val="0"/>
            </a:spcBef>
            <a:spcAft>
              <a:spcPct val="35000"/>
            </a:spcAft>
          </a:pPr>
          <a:endParaRPr lang="en-AU" sz="1000" b="1" kern="1200" dirty="0" smtClean="0"/>
        </a:p>
        <a:p>
          <a:pPr lvl="0" algn="l" defTabSz="444500">
            <a:lnSpc>
              <a:spcPct val="90000"/>
            </a:lnSpc>
            <a:spcBef>
              <a:spcPct val="0"/>
            </a:spcBef>
            <a:spcAft>
              <a:spcPct val="35000"/>
            </a:spcAft>
          </a:pPr>
          <a:endParaRPr lang="en-US" sz="1000" kern="1200" dirty="0"/>
        </a:p>
      </dsp:txBody>
      <dsp:txXfrm rot="5400000">
        <a:off x="489336" y="1447801"/>
        <a:ext cx="348868" cy="487292"/>
      </dsp:txXfrm>
    </dsp:sp>
    <dsp:sp modelId="{14837637-716D-4EF6-BC29-80E932DBCBA3}">
      <dsp:nvSpPr>
        <dsp:cNvPr id="0" name=""/>
        <dsp:cNvSpPr/>
      </dsp:nvSpPr>
      <dsp:spPr>
        <a:xfrm>
          <a:off x="1315021" y="975359"/>
          <a:ext cx="341757" cy="297180"/>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 modelId="{D82128C9-0DCE-4CF4-8111-4DE7E187062F}">
      <dsp:nvSpPr>
        <dsp:cNvPr id="0" name=""/>
        <dsp:cNvSpPr/>
      </dsp:nvSpPr>
      <dsp:spPr>
        <a:xfrm rot="10800000">
          <a:off x="1315021" y="1089660"/>
          <a:ext cx="341757" cy="297180"/>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46192-4BB9-4631-AB0B-4079712BB44D}">
      <dsp:nvSpPr>
        <dsp:cNvPr id="0" name=""/>
        <dsp:cNvSpPr/>
      </dsp:nvSpPr>
      <dsp:spPr>
        <a:xfrm>
          <a:off x="520367" y="140330"/>
          <a:ext cx="989838" cy="989838"/>
        </a:xfrm>
        <a:prstGeom prst="pieWedge">
          <a:avLst/>
        </a:prstGeom>
        <a:gradFill rotWithShape="0">
          <a:gsLst>
            <a:gs pos="0">
              <a:schemeClr val="accent2">
                <a:lumMod val="60000"/>
                <a:lumOff val="40000"/>
              </a:schemeClr>
            </a:gs>
            <a:gs pos="80000">
              <a:schemeClr val="accent2">
                <a:lumMod val="40000"/>
                <a:lumOff val="6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l" defTabSz="400050">
            <a:lnSpc>
              <a:spcPct val="90000"/>
            </a:lnSpc>
            <a:spcBef>
              <a:spcPct val="0"/>
            </a:spcBef>
            <a:spcAft>
              <a:spcPct val="35000"/>
            </a:spcAft>
          </a:pPr>
          <a:endParaRPr lang="en-US" sz="900" kern="1200" dirty="0"/>
        </a:p>
      </dsp:txBody>
      <dsp:txXfrm>
        <a:off x="810284" y="430247"/>
        <a:ext cx="699921" cy="699921"/>
      </dsp:txXfrm>
    </dsp:sp>
    <dsp:sp modelId="{4C995695-2804-485C-9E38-75D081752F7B}">
      <dsp:nvSpPr>
        <dsp:cNvPr id="0" name=""/>
        <dsp:cNvSpPr/>
      </dsp:nvSpPr>
      <dsp:spPr>
        <a:xfrm rot="5400000">
          <a:off x="1510205" y="140330"/>
          <a:ext cx="989838" cy="989838"/>
        </a:xfrm>
        <a:prstGeom prst="pieWedge">
          <a:avLst/>
        </a:prstGeom>
        <a:gradFill rotWithShape="0">
          <a:gsLst>
            <a:gs pos="0">
              <a:schemeClr val="accent3">
                <a:lumMod val="40000"/>
                <a:lumOff val="60000"/>
              </a:schemeClr>
            </a:gs>
            <a:gs pos="80000">
              <a:schemeClr val="accent3">
                <a:lumMod val="40000"/>
                <a:lumOff val="6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t" anchorCtr="0">
          <a:noAutofit/>
        </a:bodyPr>
        <a:lstStyle/>
        <a:p>
          <a:pPr lvl="0" algn="r" defTabSz="444500">
            <a:lnSpc>
              <a:spcPct val="90000"/>
            </a:lnSpc>
            <a:spcBef>
              <a:spcPct val="0"/>
            </a:spcBef>
            <a:spcAft>
              <a:spcPct val="35000"/>
            </a:spcAft>
          </a:pPr>
          <a:endParaRPr lang="en-AU" sz="1000" b="1" kern="1200" dirty="0" smtClean="0"/>
        </a:p>
      </dsp:txBody>
      <dsp:txXfrm rot="-5400000">
        <a:off x="1510205" y="430247"/>
        <a:ext cx="699921" cy="699921"/>
      </dsp:txXfrm>
    </dsp:sp>
    <dsp:sp modelId="{78429853-46C2-4EE8-AE56-32F6BF219547}">
      <dsp:nvSpPr>
        <dsp:cNvPr id="0" name=""/>
        <dsp:cNvSpPr/>
      </dsp:nvSpPr>
      <dsp:spPr>
        <a:xfrm rot="10800000">
          <a:off x="1760559" y="1462629"/>
          <a:ext cx="449237" cy="366170"/>
        </a:xfrm>
        <a:prstGeom prst="pieWedge">
          <a:avLst/>
        </a:prstGeom>
        <a:solidFill>
          <a:schemeClr val="accent4">
            <a:lumMod val="60000"/>
            <a:lumOff val="40000"/>
          </a:schemeClr>
        </a:soli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91440" tIns="120904" rIns="0" bIns="120904" numCol="1" spcCol="1270" anchor="ctr" anchorCtr="0">
          <a:noAutofit/>
        </a:bodyPr>
        <a:lstStyle/>
        <a:p>
          <a:pPr lvl="0" algn="ctr" defTabSz="733425">
            <a:lnSpc>
              <a:spcPct val="90000"/>
            </a:lnSpc>
            <a:spcBef>
              <a:spcPct val="0"/>
            </a:spcBef>
            <a:spcAft>
              <a:spcPct val="35000"/>
            </a:spcAft>
          </a:pPr>
          <a:endParaRPr lang="en-AU" sz="1650" b="1" kern="1200" dirty="0" smtClean="0"/>
        </a:p>
        <a:p>
          <a:pPr lvl="0" algn="ctr" defTabSz="733425">
            <a:lnSpc>
              <a:spcPct val="90000"/>
            </a:lnSpc>
            <a:spcBef>
              <a:spcPct val="0"/>
            </a:spcBef>
            <a:spcAft>
              <a:spcPct val="35000"/>
            </a:spcAft>
          </a:pPr>
          <a:endParaRPr lang="en-US" sz="1650" kern="1200" dirty="0"/>
        </a:p>
      </dsp:txBody>
      <dsp:txXfrm rot="10800000">
        <a:off x="1760559" y="1462629"/>
        <a:ext cx="317659" cy="258921"/>
      </dsp:txXfrm>
    </dsp:sp>
    <dsp:sp modelId="{EBD9264F-94FA-48D9-BF75-121015479589}">
      <dsp:nvSpPr>
        <dsp:cNvPr id="0" name=""/>
        <dsp:cNvSpPr/>
      </dsp:nvSpPr>
      <dsp:spPr>
        <a:xfrm rot="16200000">
          <a:off x="246949" y="1545681"/>
          <a:ext cx="689135" cy="493374"/>
        </a:xfrm>
        <a:prstGeom prst="pieWedge">
          <a:avLst/>
        </a:prstGeom>
        <a:solidFill>
          <a:srgbClr val="0099CC"/>
        </a:soli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b" anchorCtr="0">
          <a:noAutofit/>
        </a:bodyPr>
        <a:lstStyle/>
        <a:p>
          <a:pPr lvl="0" algn="l" defTabSz="444500">
            <a:lnSpc>
              <a:spcPct val="90000"/>
            </a:lnSpc>
            <a:spcBef>
              <a:spcPct val="0"/>
            </a:spcBef>
            <a:spcAft>
              <a:spcPct val="35000"/>
            </a:spcAft>
          </a:pPr>
          <a:endParaRPr lang="en-AU" sz="1000" b="1" kern="1200" dirty="0" smtClean="0"/>
        </a:p>
        <a:p>
          <a:pPr lvl="0" algn="l" defTabSz="444500">
            <a:lnSpc>
              <a:spcPct val="90000"/>
            </a:lnSpc>
            <a:spcBef>
              <a:spcPct val="0"/>
            </a:spcBef>
            <a:spcAft>
              <a:spcPct val="35000"/>
            </a:spcAft>
          </a:pPr>
          <a:endParaRPr lang="en-US" sz="1000" kern="1200" dirty="0"/>
        </a:p>
      </dsp:txBody>
      <dsp:txXfrm rot="5400000">
        <a:off x="489336" y="1447801"/>
        <a:ext cx="348868" cy="487292"/>
      </dsp:txXfrm>
    </dsp:sp>
    <dsp:sp modelId="{14837637-716D-4EF6-BC29-80E932DBCBA3}">
      <dsp:nvSpPr>
        <dsp:cNvPr id="0" name=""/>
        <dsp:cNvSpPr/>
      </dsp:nvSpPr>
      <dsp:spPr>
        <a:xfrm>
          <a:off x="1315021" y="975359"/>
          <a:ext cx="341757" cy="297180"/>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 modelId="{D82128C9-0DCE-4CF4-8111-4DE7E187062F}">
      <dsp:nvSpPr>
        <dsp:cNvPr id="0" name=""/>
        <dsp:cNvSpPr/>
      </dsp:nvSpPr>
      <dsp:spPr>
        <a:xfrm rot="10800000">
          <a:off x="1315021" y="1089660"/>
          <a:ext cx="341757" cy="297180"/>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46192-4BB9-4631-AB0B-4079712BB44D}">
      <dsp:nvSpPr>
        <dsp:cNvPr id="0" name=""/>
        <dsp:cNvSpPr/>
      </dsp:nvSpPr>
      <dsp:spPr>
        <a:xfrm>
          <a:off x="840214" y="442331"/>
          <a:ext cx="89814" cy="220997"/>
        </a:xfrm>
        <a:prstGeom prst="pieWedge">
          <a:avLst/>
        </a:prstGeom>
        <a:gradFill rotWithShape="0">
          <a:gsLst>
            <a:gs pos="0">
              <a:schemeClr val="accent2">
                <a:lumMod val="60000"/>
                <a:lumOff val="40000"/>
              </a:schemeClr>
            </a:gs>
            <a:gs pos="80000">
              <a:schemeClr val="accent2">
                <a:lumMod val="40000"/>
                <a:lumOff val="6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l" defTabSz="400050">
            <a:lnSpc>
              <a:spcPct val="90000"/>
            </a:lnSpc>
            <a:spcBef>
              <a:spcPct val="0"/>
            </a:spcBef>
            <a:spcAft>
              <a:spcPct val="35000"/>
            </a:spcAft>
          </a:pPr>
          <a:endParaRPr lang="en-US" sz="900" kern="1200" dirty="0"/>
        </a:p>
      </dsp:txBody>
      <dsp:txXfrm>
        <a:off x="866520" y="507060"/>
        <a:ext cx="63508" cy="156268"/>
      </dsp:txXfrm>
    </dsp:sp>
    <dsp:sp modelId="{4C995695-2804-485C-9E38-75D081752F7B}">
      <dsp:nvSpPr>
        <dsp:cNvPr id="0" name=""/>
        <dsp:cNvSpPr/>
      </dsp:nvSpPr>
      <dsp:spPr>
        <a:xfrm rot="5400000">
          <a:off x="1316589" y="121362"/>
          <a:ext cx="862935" cy="862935"/>
        </a:xfrm>
        <a:prstGeom prst="pieWedge">
          <a:avLst/>
        </a:prstGeom>
        <a:gradFill rotWithShape="0">
          <a:gsLst>
            <a:gs pos="0">
              <a:schemeClr val="accent3">
                <a:lumMod val="40000"/>
                <a:lumOff val="60000"/>
              </a:schemeClr>
            </a:gs>
            <a:gs pos="80000">
              <a:schemeClr val="accent3">
                <a:lumMod val="40000"/>
                <a:lumOff val="6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t" anchorCtr="0">
          <a:noAutofit/>
        </a:bodyPr>
        <a:lstStyle/>
        <a:p>
          <a:pPr lvl="0" algn="r" defTabSz="444500">
            <a:lnSpc>
              <a:spcPct val="90000"/>
            </a:lnSpc>
            <a:spcBef>
              <a:spcPct val="0"/>
            </a:spcBef>
            <a:spcAft>
              <a:spcPct val="35000"/>
            </a:spcAft>
          </a:pPr>
          <a:endParaRPr lang="en-AU" sz="1000" b="1" kern="1200" dirty="0" smtClean="0"/>
        </a:p>
      </dsp:txBody>
      <dsp:txXfrm rot="-5400000">
        <a:off x="1316589" y="374110"/>
        <a:ext cx="610187" cy="610187"/>
      </dsp:txXfrm>
    </dsp:sp>
    <dsp:sp modelId="{78429853-46C2-4EE8-AE56-32F6BF219547}">
      <dsp:nvSpPr>
        <dsp:cNvPr id="0" name=""/>
        <dsp:cNvSpPr/>
      </dsp:nvSpPr>
      <dsp:spPr>
        <a:xfrm rot="10800000">
          <a:off x="1534847" y="1274135"/>
          <a:ext cx="391643" cy="319225"/>
        </a:xfrm>
        <a:prstGeom prst="pieWedge">
          <a:avLst/>
        </a:prstGeom>
        <a:solidFill>
          <a:schemeClr val="accent4">
            <a:lumMod val="60000"/>
            <a:lumOff val="40000"/>
          </a:schemeClr>
        </a:soli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91440" tIns="120904" rIns="0" bIns="120904" numCol="1" spcCol="1270" anchor="ctr" anchorCtr="0">
          <a:noAutofit/>
        </a:bodyPr>
        <a:lstStyle/>
        <a:p>
          <a:pPr lvl="0" algn="ctr" defTabSz="733425">
            <a:lnSpc>
              <a:spcPct val="90000"/>
            </a:lnSpc>
            <a:spcBef>
              <a:spcPct val="0"/>
            </a:spcBef>
            <a:spcAft>
              <a:spcPct val="35000"/>
            </a:spcAft>
          </a:pPr>
          <a:endParaRPr lang="en-AU" sz="1650" b="1" kern="1200" dirty="0" smtClean="0"/>
        </a:p>
        <a:p>
          <a:pPr lvl="0" algn="ctr" defTabSz="733425">
            <a:lnSpc>
              <a:spcPct val="90000"/>
            </a:lnSpc>
            <a:spcBef>
              <a:spcPct val="0"/>
            </a:spcBef>
            <a:spcAft>
              <a:spcPct val="35000"/>
            </a:spcAft>
          </a:pPr>
          <a:endParaRPr lang="en-US" sz="1650" kern="1200" dirty="0"/>
        </a:p>
      </dsp:txBody>
      <dsp:txXfrm rot="10800000">
        <a:off x="1534847" y="1274135"/>
        <a:ext cx="276933" cy="225726"/>
      </dsp:txXfrm>
    </dsp:sp>
    <dsp:sp modelId="{EBD9264F-94FA-48D9-BF75-121015479589}">
      <dsp:nvSpPr>
        <dsp:cNvPr id="0" name=""/>
        <dsp:cNvSpPr/>
      </dsp:nvSpPr>
      <dsp:spPr>
        <a:xfrm rot="16200000">
          <a:off x="483921" y="910149"/>
          <a:ext cx="860683" cy="898497"/>
        </a:xfrm>
        <a:prstGeom prst="pieWedge">
          <a:avLst/>
        </a:prstGeom>
        <a:solidFill>
          <a:schemeClr val="accent5">
            <a:lumMod val="40000"/>
            <a:lumOff val="60000"/>
          </a:schemeClr>
        </a:soli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b" anchorCtr="0">
          <a:noAutofit/>
        </a:bodyPr>
        <a:lstStyle/>
        <a:p>
          <a:pPr lvl="0" algn="l" defTabSz="444500">
            <a:lnSpc>
              <a:spcPct val="90000"/>
            </a:lnSpc>
            <a:spcBef>
              <a:spcPct val="0"/>
            </a:spcBef>
            <a:spcAft>
              <a:spcPct val="35000"/>
            </a:spcAft>
          </a:pPr>
          <a:endParaRPr lang="en-AU" sz="1000" b="1" kern="1200" dirty="0" smtClean="0"/>
        </a:p>
        <a:p>
          <a:pPr lvl="0" algn="l" defTabSz="444500">
            <a:lnSpc>
              <a:spcPct val="90000"/>
            </a:lnSpc>
            <a:spcBef>
              <a:spcPct val="0"/>
            </a:spcBef>
            <a:spcAft>
              <a:spcPct val="35000"/>
            </a:spcAft>
          </a:pPr>
          <a:endParaRPr lang="en-US" sz="1000" kern="1200" dirty="0"/>
        </a:p>
      </dsp:txBody>
      <dsp:txXfrm rot="5400000">
        <a:off x="728178" y="929056"/>
        <a:ext cx="635333" cy="608595"/>
      </dsp:txXfrm>
    </dsp:sp>
    <dsp:sp modelId="{14837637-716D-4EF6-BC29-80E932DBCBA3}">
      <dsp:nvSpPr>
        <dsp:cNvPr id="0" name=""/>
        <dsp:cNvSpPr/>
      </dsp:nvSpPr>
      <dsp:spPr>
        <a:xfrm>
          <a:off x="1146429" y="849336"/>
          <a:ext cx="297942" cy="259080"/>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 modelId="{D82128C9-0DCE-4CF4-8111-4DE7E187062F}">
      <dsp:nvSpPr>
        <dsp:cNvPr id="0" name=""/>
        <dsp:cNvSpPr/>
      </dsp:nvSpPr>
      <dsp:spPr>
        <a:xfrm rot="10800000">
          <a:off x="1146429" y="948983"/>
          <a:ext cx="297942" cy="259080"/>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46192-4BB9-4631-AB0B-4079712BB44D}">
      <dsp:nvSpPr>
        <dsp:cNvPr id="0" name=""/>
        <dsp:cNvSpPr/>
      </dsp:nvSpPr>
      <dsp:spPr>
        <a:xfrm>
          <a:off x="840214" y="442331"/>
          <a:ext cx="89814" cy="220997"/>
        </a:xfrm>
        <a:prstGeom prst="pieWedge">
          <a:avLst/>
        </a:prstGeom>
        <a:gradFill rotWithShape="0">
          <a:gsLst>
            <a:gs pos="0">
              <a:schemeClr val="accent2">
                <a:lumMod val="60000"/>
                <a:lumOff val="40000"/>
              </a:schemeClr>
            </a:gs>
            <a:gs pos="80000">
              <a:schemeClr val="accent2">
                <a:lumMod val="40000"/>
                <a:lumOff val="6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l" defTabSz="400050">
            <a:lnSpc>
              <a:spcPct val="90000"/>
            </a:lnSpc>
            <a:spcBef>
              <a:spcPct val="0"/>
            </a:spcBef>
            <a:spcAft>
              <a:spcPct val="35000"/>
            </a:spcAft>
          </a:pPr>
          <a:endParaRPr lang="en-US" sz="900" kern="1200" dirty="0"/>
        </a:p>
      </dsp:txBody>
      <dsp:txXfrm>
        <a:off x="866520" y="507060"/>
        <a:ext cx="63508" cy="156268"/>
      </dsp:txXfrm>
    </dsp:sp>
    <dsp:sp modelId="{4C995695-2804-485C-9E38-75D081752F7B}">
      <dsp:nvSpPr>
        <dsp:cNvPr id="0" name=""/>
        <dsp:cNvSpPr/>
      </dsp:nvSpPr>
      <dsp:spPr>
        <a:xfrm rot="5400000">
          <a:off x="1316589" y="121362"/>
          <a:ext cx="862935" cy="862935"/>
        </a:xfrm>
        <a:prstGeom prst="pieWedge">
          <a:avLst/>
        </a:prstGeom>
        <a:gradFill rotWithShape="0">
          <a:gsLst>
            <a:gs pos="0">
              <a:schemeClr val="accent3">
                <a:lumMod val="40000"/>
                <a:lumOff val="60000"/>
              </a:schemeClr>
            </a:gs>
            <a:gs pos="80000">
              <a:schemeClr val="accent3">
                <a:lumMod val="40000"/>
                <a:lumOff val="6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t" anchorCtr="0">
          <a:noAutofit/>
        </a:bodyPr>
        <a:lstStyle/>
        <a:p>
          <a:pPr lvl="0" algn="r" defTabSz="444500">
            <a:lnSpc>
              <a:spcPct val="90000"/>
            </a:lnSpc>
            <a:spcBef>
              <a:spcPct val="0"/>
            </a:spcBef>
            <a:spcAft>
              <a:spcPct val="35000"/>
            </a:spcAft>
          </a:pPr>
          <a:endParaRPr lang="en-AU" sz="1000" b="1" kern="1200" dirty="0" smtClean="0"/>
        </a:p>
      </dsp:txBody>
      <dsp:txXfrm rot="-5400000">
        <a:off x="1316589" y="374110"/>
        <a:ext cx="610187" cy="610187"/>
      </dsp:txXfrm>
    </dsp:sp>
    <dsp:sp modelId="{78429853-46C2-4EE8-AE56-32F6BF219547}">
      <dsp:nvSpPr>
        <dsp:cNvPr id="0" name=""/>
        <dsp:cNvSpPr/>
      </dsp:nvSpPr>
      <dsp:spPr>
        <a:xfrm rot="10800000">
          <a:off x="1534847" y="1274135"/>
          <a:ext cx="391643" cy="319225"/>
        </a:xfrm>
        <a:prstGeom prst="pieWedge">
          <a:avLst/>
        </a:prstGeom>
        <a:solidFill>
          <a:schemeClr val="accent4">
            <a:lumMod val="60000"/>
            <a:lumOff val="40000"/>
          </a:schemeClr>
        </a:soli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91440" tIns="120904" rIns="0" bIns="120904" numCol="1" spcCol="1270" anchor="ctr" anchorCtr="0">
          <a:noAutofit/>
        </a:bodyPr>
        <a:lstStyle/>
        <a:p>
          <a:pPr lvl="0" algn="ctr" defTabSz="733425">
            <a:lnSpc>
              <a:spcPct val="90000"/>
            </a:lnSpc>
            <a:spcBef>
              <a:spcPct val="0"/>
            </a:spcBef>
            <a:spcAft>
              <a:spcPct val="35000"/>
            </a:spcAft>
          </a:pPr>
          <a:endParaRPr lang="en-AU" sz="1650" b="1" kern="1200" dirty="0" smtClean="0"/>
        </a:p>
        <a:p>
          <a:pPr lvl="0" algn="ctr" defTabSz="733425">
            <a:lnSpc>
              <a:spcPct val="90000"/>
            </a:lnSpc>
            <a:spcBef>
              <a:spcPct val="0"/>
            </a:spcBef>
            <a:spcAft>
              <a:spcPct val="35000"/>
            </a:spcAft>
          </a:pPr>
          <a:endParaRPr lang="en-US" sz="1650" kern="1200" dirty="0"/>
        </a:p>
      </dsp:txBody>
      <dsp:txXfrm rot="10800000">
        <a:off x="1534847" y="1274135"/>
        <a:ext cx="276933" cy="225726"/>
      </dsp:txXfrm>
    </dsp:sp>
    <dsp:sp modelId="{EBD9264F-94FA-48D9-BF75-121015479589}">
      <dsp:nvSpPr>
        <dsp:cNvPr id="0" name=""/>
        <dsp:cNvSpPr/>
      </dsp:nvSpPr>
      <dsp:spPr>
        <a:xfrm rot="16200000">
          <a:off x="483921" y="910149"/>
          <a:ext cx="860683" cy="898497"/>
        </a:xfrm>
        <a:prstGeom prst="pieWedge">
          <a:avLst/>
        </a:prstGeom>
        <a:solidFill>
          <a:schemeClr val="accent5">
            <a:lumMod val="40000"/>
            <a:lumOff val="60000"/>
          </a:schemeClr>
        </a:soli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b" anchorCtr="0">
          <a:noAutofit/>
        </a:bodyPr>
        <a:lstStyle/>
        <a:p>
          <a:pPr lvl="0" algn="l" defTabSz="444500">
            <a:lnSpc>
              <a:spcPct val="90000"/>
            </a:lnSpc>
            <a:spcBef>
              <a:spcPct val="0"/>
            </a:spcBef>
            <a:spcAft>
              <a:spcPct val="35000"/>
            </a:spcAft>
          </a:pPr>
          <a:endParaRPr lang="en-AU" sz="1000" b="1" kern="1200" dirty="0" smtClean="0"/>
        </a:p>
        <a:p>
          <a:pPr lvl="0" algn="l" defTabSz="444500">
            <a:lnSpc>
              <a:spcPct val="90000"/>
            </a:lnSpc>
            <a:spcBef>
              <a:spcPct val="0"/>
            </a:spcBef>
            <a:spcAft>
              <a:spcPct val="35000"/>
            </a:spcAft>
          </a:pPr>
          <a:endParaRPr lang="en-US" sz="1000" kern="1200" dirty="0"/>
        </a:p>
      </dsp:txBody>
      <dsp:txXfrm rot="5400000">
        <a:off x="728178" y="929056"/>
        <a:ext cx="635333" cy="608595"/>
      </dsp:txXfrm>
    </dsp:sp>
    <dsp:sp modelId="{14837637-716D-4EF6-BC29-80E932DBCBA3}">
      <dsp:nvSpPr>
        <dsp:cNvPr id="0" name=""/>
        <dsp:cNvSpPr/>
      </dsp:nvSpPr>
      <dsp:spPr>
        <a:xfrm>
          <a:off x="1146429" y="849336"/>
          <a:ext cx="297942" cy="259080"/>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 modelId="{D82128C9-0DCE-4CF4-8111-4DE7E187062F}">
      <dsp:nvSpPr>
        <dsp:cNvPr id="0" name=""/>
        <dsp:cNvSpPr/>
      </dsp:nvSpPr>
      <dsp:spPr>
        <a:xfrm rot="10800000">
          <a:off x="1146429" y="948983"/>
          <a:ext cx="297942" cy="259080"/>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46192-4BB9-4631-AB0B-4079712BB44D}">
      <dsp:nvSpPr>
        <dsp:cNvPr id="0" name=""/>
        <dsp:cNvSpPr/>
      </dsp:nvSpPr>
      <dsp:spPr>
        <a:xfrm>
          <a:off x="840214" y="442331"/>
          <a:ext cx="89814" cy="220997"/>
        </a:xfrm>
        <a:prstGeom prst="pieWedge">
          <a:avLst/>
        </a:prstGeom>
        <a:gradFill rotWithShape="0">
          <a:gsLst>
            <a:gs pos="0">
              <a:schemeClr val="accent2">
                <a:lumMod val="60000"/>
                <a:lumOff val="40000"/>
              </a:schemeClr>
            </a:gs>
            <a:gs pos="80000">
              <a:schemeClr val="accent2">
                <a:lumMod val="40000"/>
                <a:lumOff val="6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l" defTabSz="400050">
            <a:lnSpc>
              <a:spcPct val="90000"/>
            </a:lnSpc>
            <a:spcBef>
              <a:spcPct val="0"/>
            </a:spcBef>
            <a:spcAft>
              <a:spcPct val="35000"/>
            </a:spcAft>
          </a:pPr>
          <a:endParaRPr lang="en-US" sz="900" kern="1200" dirty="0"/>
        </a:p>
      </dsp:txBody>
      <dsp:txXfrm>
        <a:off x="866520" y="507060"/>
        <a:ext cx="63508" cy="156268"/>
      </dsp:txXfrm>
    </dsp:sp>
    <dsp:sp modelId="{4C995695-2804-485C-9E38-75D081752F7B}">
      <dsp:nvSpPr>
        <dsp:cNvPr id="0" name=""/>
        <dsp:cNvSpPr/>
      </dsp:nvSpPr>
      <dsp:spPr>
        <a:xfrm rot="5400000">
          <a:off x="1316589" y="121362"/>
          <a:ext cx="862935" cy="862935"/>
        </a:xfrm>
        <a:prstGeom prst="pieWedge">
          <a:avLst/>
        </a:prstGeom>
        <a:gradFill rotWithShape="0">
          <a:gsLst>
            <a:gs pos="0">
              <a:schemeClr val="accent3">
                <a:lumMod val="40000"/>
                <a:lumOff val="60000"/>
              </a:schemeClr>
            </a:gs>
            <a:gs pos="80000">
              <a:schemeClr val="accent3">
                <a:lumMod val="40000"/>
                <a:lumOff val="6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t" anchorCtr="0">
          <a:noAutofit/>
        </a:bodyPr>
        <a:lstStyle/>
        <a:p>
          <a:pPr lvl="0" algn="r" defTabSz="444500">
            <a:lnSpc>
              <a:spcPct val="90000"/>
            </a:lnSpc>
            <a:spcBef>
              <a:spcPct val="0"/>
            </a:spcBef>
            <a:spcAft>
              <a:spcPct val="35000"/>
            </a:spcAft>
          </a:pPr>
          <a:endParaRPr lang="en-AU" sz="1000" b="1" kern="1200" dirty="0" smtClean="0"/>
        </a:p>
      </dsp:txBody>
      <dsp:txXfrm rot="-5400000">
        <a:off x="1316589" y="374110"/>
        <a:ext cx="610187" cy="610187"/>
      </dsp:txXfrm>
    </dsp:sp>
    <dsp:sp modelId="{78429853-46C2-4EE8-AE56-32F6BF219547}">
      <dsp:nvSpPr>
        <dsp:cNvPr id="0" name=""/>
        <dsp:cNvSpPr/>
      </dsp:nvSpPr>
      <dsp:spPr>
        <a:xfrm rot="10800000">
          <a:off x="1534847" y="1274135"/>
          <a:ext cx="391643" cy="319225"/>
        </a:xfrm>
        <a:prstGeom prst="pieWedge">
          <a:avLst/>
        </a:prstGeom>
        <a:solidFill>
          <a:schemeClr val="accent4">
            <a:lumMod val="60000"/>
            <a:lumOff val="40000"/>
          </a:schemeClr>
        </a:soli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91440" tIns="120904" rIns="0" bIns="120904" numCol="1" spcCol="1270" anchor="ctr" anchorCtr="0">
          <a:noAutofit/>
        </a:bodyPr>
        <a:lstStyle/>
        <a:p>
          <a:pPr lvl="0" algn="ctr" defTabSz="733425">
            <a:lnSpc>
              <a:spcPct val="90000"/>
            </a:lnSpc>
            <a:spcBef>
              <a:spcPct val="0"/>
            </a:spcBef>
            <a:spcAft>
              <a:spcPct val="35000"/>
            </a:spcAft>
          </a:pPr>
          <a:endParaRPr lang="en-AU" sz="1650" b="1" kern="1200" dirty="0" smtClean="0"/>
        </a:p>
        <a:p>
          <a:pPr lvl="0" algn="ctr" defTabSz="733425">
            <a:lnSpc>
              <a:spcPct val="90000"/>
            </a:lnSpc>
            <a:spcBef>
              <a:spcPct val="0"/>
            </a:spcBef>
            <a:spcAft>
              <a:spcPct val="35000"/>
            </a:spcAft>
          </a:pPr>
          <a:endParaRPr lang="en-US" sz="1650" kern="1200" dirty="0"/>
        </a:p>
      </dsp:txBody>
      <dsp:txXfrm rot="10800000">
        <a:off x="1534847" y="1274135"/>
        <a:ext cx="276933" cy="225726"/>
      </dsp:txXfrm>
    </dsp:sp>
    <dsp:sp modelId="{EBD9264F-94FA-48D9-BF75-121015479589}">
      <dsp:nvSpPr>
        <dsp:cNvPr id="0" name=""/>
        <dsp:cNvSpPr/>
      </dsp:nvSpPr>
      <dsp:spPr>
        <a:xfrm rot="16200000">
          <a:off x="483921" y="910149"/>
          <a:ext cx="860683" cy="898497"/>
        </a:xfrm>
        <a:prstGeom prst="pieWedge">
          <a:avLst/>
        </a:prstGeom>
        <a:solidFill>
          <a:schemeClr val="accent5">
            <a:lumMod val="40000"/>
            <a:lumOff val="60000"/>
          </a:schemeClr>
        </a:soli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b" anchorCtr="0">
          <a:noAutofit/>
        </a:bodyPr>
        <a:lstStyle/>
        <a:p>
          <a:pPr lvl="0" algn="l" defTabSz="444500">
            <a:lnSpc>
              <a:spcPct val="90000"/>
            </a:lnSpc>
            <a:spcBef>
              <a:spcPct val="0"/>
            </a:spcBef>
            <a:spcAft>
              <a:spcPct val="35000"/>
            </a:spcAft>
          </a:pPr>
          <a:endParaRPr lang="en-AU" sz="1000" b="1" kern="1200" dirty="0" smtClean="0"/>
        </a:p>
        <a:p>
          <a:pPr lvl="0" algn="l" defTabSz="444500">
            <a:lnSpc>
              <a:spcPct val="90000"/>
            </a:lnSpc>
            <a:spcBef>
              <a:spcPct val="0"/>
            </a:spcBef>
            <a:spcAft>
              <a:spcPct val="35000"/>
            </a:spcAft>
          </a:pPr>
          <a:endParaRPr lang="en-US" sz="1000" kern="1200" dirty="0"/>
        </a:p>
      </dsp:txBody>
      <dsp:txXfrm rot="5400000">
        <a:off x="728178" y="929056"/>
        <a:ext cx="635333" cy="608595"/>
      </dsp:txXfrm>
    </dsp:sp>
    <dsp:sp modelId="{14837637-716D-4EF6-BC29-80E932DBCBA3}">
      <dsp:nvSpPr>
        <dsp:cNvPr id="0" name=""/>
        <dsp:cNvSpPr/>
      </dsp:nvSpPr>
      <dsp:spPr>
        <a:xfrm>
          <a:off x="1146429" y="849336"/>
          <a:ext cx="297942" cy="259080"/>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 modelId="{D82128C9-0DCE-4CF4-8111-4DE7E187062F}">
      <dsp:nvSpPr>
        <dsp:cNvPr id="0" name=""/>
        <dsp:cNvSpPr/>
      </dsp:nvSpPr>
      <dsp:spPr>
        <a:xfrm rot="10800000">
          <a:off x="1146429" y="948983"/>
          <a:ext cx="297942" cy="259080"/>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46192-4BB9-4631-AB0B-4079712BB44D}">
      <dsp:nvSpPr>
        <dsp:cNvPr id="0" name=""/>
        <dsp:cNvSpPr/>
      </dsp:nvSpPr>
      <dsp:spPr>
        <a:xfrm>
          <a:off x="1090730" y="170928"/>
          <a:ext cx="1655009" cy="1655009"/>
        </a:xfrm>
        <a:prstGeom prst="pieWedg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99568" rIns="274320" bIns="99568" numCol="1" spcCol="1270" anchor="t" anchorCtr="0">
          <a:noAutofit/>
        </a:bodyPr>
        <a:lstStyle/>
        <a:p>
          <a:pPr lvl="0" algn="ctr" defTabSz="622300">
            <a:lnSpc>
              <a:spcPct val="90000"/>
            </a:lnSpc>
            <a:spcBef>
              <a:spcPct val="0"/>
            </a:spcBef>
            <a:spcAft>
              <a:spcPct val="35000"/>
            </a:spcAft>
          </a:pPr>
          <a:r>
            <a:rPr lang="en-AU" sz="1400" b="1" kern="1200" dirty="0" smtClean="0"/>
            <a:t>Systems and compliance</a:t>
          </a:r>
          <a:endParaRPr lang="en-US" sz="1400" kern="1200" dirty="0"/>
        </a:p>
      </dsp:txBody>
      <dsp:txXfrm>
        <a:off x="1575471" y="655669"/>
        <a:ext cx="1170268" cy="1170268"/>
      </dsp:txXfrm>
    </dsp:sp>
    <dsp:sp modelId="{4C995695-2804-485C-9E38-75D081752F7B}">
      <dsp:nvSpPr>
        <dsp:cNvPr id="0" name=""/>
        <dsp:cNvSpPr/>
      </dsp:nvSpPr>
      <dsp:spPr>
        <a:xfrm rot="5400000">
          <a:off x="2745738" y="170928"/>
          <a:ext cx="1655009" cy="1655009"/>
        </a:xfrm>
        <a:prstGeom prst="pieWedg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t" anchorCtr="0">
          <a:noAutofit/>
        </a:bodyPr>
        <a:lstStyle/>
        <a:p>
          <a:pPr lvl="0" algn="r" defTabSz="622300">
            <a:lnSpc>
              <a:spcPct val="90000"/>
            </a:lnSpc>
            <a:spcBef>
              <a:spcPct val="0"/>
            </a:spcBef>
            <a:spcAft>
              <a:spcPct val="35000"/>
            </a:spcAft>
          </a:pPr>
          <a:endParaRPr lang="en-AU" sz="1400" b="1" kern="1200" dirty="0" smtClean="0"/>
        </a:p>
        <a:p>
          <a:pPr lvl="0" algn="r" defTabSz="622300">
            <a:lnSpc>
              <a:spcPct val="90000"/>
            </a:lnSpc>
            <a:spcBef>
              <a:spcPct val="0"/>
            </a:spcBef>
            <a:spcAft>
              <a:spcPct val="35000"/>
            </a:spcAft>
          </a:pPr>
          <a:r>
            <a:rPr lang="en-AU" sz="1400" b="1" kern="1200" dirty="0" smtClean="0"/>
            <a:t>Teaching</a:t>
          </a:r>
          <a:endParaRPr lang="en-US" sz="1400" kern="1200" dirty="0"/>
        </a:p>
      </dsp:txBody>
      <dsp:txXfrm rot="-5400000">
        <a:off x="2745738" y="655669"/>
        <a:ext cx="1170268" cy="1170268"/>
      </dsp:txXfrm>
    </dsp:sp>
    <dsp:sp modelId="{78429853-46C2-4EE8-AE56-32F6BF219547}">
      <dsp:nvSpPr>
        <dsp:cNvPr id="0" name=""/>
        <dsp:cNvSpPr/>
      </dsp:nvSpPr>
      <dsp:spPr>
        <a:xfrm rot="10800000">
          <a:off x="2745738" y="1825936"/>
          <a:ext cx="1655009" cy="1655009"/>
        </a:xfrm>
        <a:prstGeom prst="pieWedg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0" bIns="106680" numCol="1" spcCol="1270" anchor="b" anchorCtr="0">
          <a:noAutofit/>
        </a:bodyPr>
        <a:lstStyle/>
        <a:p>
          <a:pPr lvl="0" algn="r" defTabSz="666750">
            <a:lnSpc>
              <a:spcPct val="90000"/>
            </a:lnSpc>
            <a:spcBef>
              <a:spcPct val="0"/>
            </a:spcBef>
            <a:spcAft>
              <a:spcPct val="35000"/>
            </a:spcAft>
          </a:pPr>
          <a:endParaRPr lang="en-AU" sz="1500" b="1" kern="1200" dirty="0" smtClean="0"/>
        </a:p>
        <a:p>
          <a:pPr lvl="0" algn="r" defTabSz="666750">
            <a:lnSpc>
              <a:spcPct val="90000"/>
            </a:lnSpc>
            <a:spcBef>
              <a:spcPct val="0"/>
            </a:spcBef>
            <a:spcAft>
              <a:spcPct val="35000"/>
            </a:spcAft>
          </a:pPr>
          <a:r>
            <a:rPr lang="en-AU" sz="1500" b="1" kern="1200" dirty="0" smtClean="0"/>
            <a:t>      Assessment</a:t>
          </a:r>
        </a:p>
        <a:p>
          <a:pPr lvl="0" algn="r" defTabSz="666750">
            <a:lnSpc>
              <a:spcPct val="90000"/>
            </a:lnSpc>
            <a:spcBef>
              <a:spcPct val="0"/>
            </a:spcBef>
            <a:spcAft>
              <a:spcPct val="35000"/>
            </a:spcAft>
          </a:pPr>
          <a:endParaRPr lang="en-US" sz="1000" kern="1200" dirty="0"/>
        </a:p>
      </dsp:txBody>
      <dsp:txXfrm rot="10800000">
        <a:off x="2745738" y="1825936"/>
        <a:ext cx="1170268" cy="1170268"/>
      </dsp:txXfrm>
    </dsp:sp>
    <dsp:sp modelId="{EBD9264F-94FA-48D9-BF75-121015479589}">
      <dsp:nvSpPr>
        <dsp:cNvPr id="0" name=""/>
        <dsp:cNvSpPr/>
      </dsp:nvSpPr>
      <dsp:spPr>
        <a:xfrm rot="16200000">
          <a:off x="1090730" y="1825936"/>
          <a:ext cx="1655009" cy="1655009"/>
        </a:xfrm>
        <a:prstGeom prst="pieWedg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914400" rIns="91440" bIns="0" numCol="1" spcCol="1270" anchor="b" anchorCtr="0">
          <a:noAutofit/>
        </a:bodyPr>
        <a:lstStyle/>
        <a:p>
          <a:pPr lvl="0" algn="l" defTabSz="666750">
            <a:lnSpc>
              <a:spcPct val="90000"/>
            </a:lnSpc>
            <a:spcBef>
              <a:spcPct val="0"/>
            </a:spcBef>
            <a:spcAft>
              <a:spcPct val="35000"/>
            </a:spcAft>
          </a:pPr>
          <a:r>
            <a:rPr lang="en-AU" sz="1500" b="1" kern="1200" dirty="0" smtClean="0"/>
            <a:t>Industry  and Community Collaboration</a:t>
          </a:r>
          <a:r>
            <a:rPr lang="en-AU" sz="1500" kern="1200" dirty="0" smtClean="0"/>
            <a:t> </a:t>
          </a:r>
        </a:p>
        <a:p>
          <a:pPr lvl="0" algn="l" defTabSz="666750">
            <a:lnSpc>
              <a:spcPct val="90000"/>
            </a:lnSpc>
            <a:spcBef>
              <a:spcPct val="0"/>
            </a:spcBef>
            <a:spcAft>
              <a:spcPct val="35000"/>
            </a:spcAft>
          </a:pPr>
          <a:endParaRPr lang="en-US" sz="800" kern="1200" dirty="0"/>
        </a:p>
      </dsp:txBody>
      <dsp:txXfrm rot="5400000">
        <a:off x="1575471" y="1825936"/>
        <a:ext cx="1170268" cy="1170268"/>
      </dsp:txXfrm>
    </dsp:sp>
    <dsp:sp modelId="{14837637-716D-4EF6-BC29-80E932DBCBA3}">
      <dsp:nvSpPr>
        <dsp:cNvPr id="0" name=""/>
        <dsp:cNvSpPr/>
      </dsp:nvSpPr>
      <dsp:spPr>
        <a:xfrm>
          <a:off x="2419391" y="1567098"/>
          <a:ext cx="571417" cy="496884"/>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 modelId="{D82128C9-0DCE-4CF4-8111-4DE7E187062F}">
      <dsp:nvSpPr>
        <dsp:cNvPr id="0" name=""/>
        <dsp:cNvSpPr/>
      </dsp:nvSpPr>
      <dsp:spPr>
        <a:xfrm rot="10800000">
          <a:off x="2419391" y="1758208"/>
          <a:ext cx="571417" cy="496884"/>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46192-4BB9-4631-AB0B-4079712BB44D}">
      <dsp:nvSpPr>
        <dsp:cNvPr id="0" name=""/>
        <dsp:cNvSpPr/>
      </dsp:nvSpPr>
      <dsp:spPr>
        <a:xfrm>
          <a:off x="479524" y="341845"/>
          <a:ext cx="952552" cy="952552"/>
        </a:xfrm>
        <a:prstGeom prst="pieWedge">
          <a:avLst/>
        </a:prstGeom>
        <a:gradFill rotWithShape="0">
          <a:gsLst>
            <a:gs pos="0">
              <a:schemeClr val="accent2">
                <a:lumMod val="60000"/>
                <a:lumOff val="40000"/>
              </a:schemeClr>
            </a:gs>
            <a:gs pos="80000">
              <a:schemeClr val="accent2">
                <a:lumMod val="60000"/>
                <a:lumOff val="4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163576" rIns="274320" bIns="163576" numCol="1" spcCol="1270" anchor="t" anchorCtr="0">
          <a:noAutofit/>
        </a:bodyPr>
        <a:lstStyle/>
        <a:p>
          <a:pPr lvl="0" algn="ctr" defTabSz="1022350">
            <a:lnSpc>
              <a:spcPct val="90000"/>
            </a:lnSpc>
            <a:spcBef>
              <a:spcPct val="0"/>
            </a:spcBef>
            <a:spcAft>
              <a:spcPct val="35000"/>
            </a:spcAft>
          </a:pPr>
          <a:endParaRPr lang="en-US" sz="2300" kern="1200" dirty="0"/>
        </a:p>
      </dsp:txBody>
      <dsp:txXfrm>
        <a:off x="758520" y="620841"/>
        <a:ext cx="673556" cy="673556"/>
      </dsp:txXfrm>
    </dsp:sp>
    <dsp:sp modelId="{4C995695-2804-485C-9E38-75D081752F7B}">
      <dsp:nvSpPr>
        <dsp:cNvPr id="0" name=""/>
        <dsp:cNvSpPr/>
      </dsp:nvSpPr>
      <dsp:spPr>
        <a:xfrm rot="5400000">
          <a:off x="1518014" y="-363204"/>
          <a:ext cx="1547782" cy="1512195"/>
        </a:xfrm>
        <a:prstGeom prst="pieWedg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56896" tIns="56896" rIns="56896" bIns="56896" numCol="1" spcCol="1270" anchor="t" anchorCtr="0">
          <a:noAutofit/>
        </a:bodyPr>
        <a:lstStyle/>
        <a:p>
          <a:pPr lvl="0" algn="r" defTabSz="355600">
            <a:lnSpc>
              <a:spcPct val="90000"/>
            </a:lnSpc>
            <a:spcBef>
              <a:spcPct val="0"/>
            </a:spcBef>
            <a:spcAft>
              <a:spcPct val="35000"/>
            </a:spcAft>
          </a:pPr>
          <a:endParaRPr lang="en-AU" sz="800" b="1" kern="1200" dirty="0" smtClean="0"/>
        </a:p>
        <a:p>
          <a:pPr lvl="0" algn="r" defTabSz="355600">
            <a:lnSpc>
              <a:spcPct val="90000"/>
            </a:lnSpc>
            <a:spcBef>
              <a:spcPct val="0"/>
            </a:spcBef>
            <a:spcAft>
              <a:spcPct val="35000"/>
            </a:spcAft>
          </a:pPr>
          <a:r>
            <a:rPr lang="en-AU" sz="1900" b="1" kern="1200" dirty="0" smtClean="0"/>
            <a:t>Teaching</a:t>
          </a:r>
          <a:endParaRPr lang="en-US" sz="1900" kern="1200" dirty="0"/>
        </a:p>
      </dsp:txBody>
      <dsp:txXfrm rot="-5400000">
        <a:off x="1535808" y="72338"/>
        <a:ext cx="1069283" cy="1094447"/>
      </dsp:txXfrm>
    </dsp:sp>
    <dsp:sp modelId="{78429853-46C2-4EE8-AE56-32F6BF219547}">
      <dsp:nvSpPr>
        <dsp:cNvPr id="0" name=""/>
        <dsp:cNvSpPr/>
      </dsp:nvSpPr>
      <dsp:spPr>
        <a:xfrm rot="10800000">
          <a:off x="1420968" y="1303065"/>
          <a:ext cx="952552" cy="952552"/>
        </a:xfrm>
        <a:prstGeom prst="pieWedge">
          <a:avLst/>
        </a:prstGeom>
        <a:gradFill rotWithShape="0">
          <a:gsLst>
            <a:gs pos="0">
              <a:schemeClr val="accent4">
                <a:lumMod val="60000"/>
                <a:lumOff val="40000"/>
              </a:schemeClr>
            </a:gs>
            <a:gs pos="80000">
              <a:schemeClr val="accent4">
                <a:lumMod val="60000"/>
                <a:lumOff val="4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0" bIns="106680" numCol="1" spcCol="1270" anchor="b" anchorCtr="0">
          <a:noAutofit/>
        </a:bodyPr>
        <a:lstStyle/>
        <a:p>
          <a:pPr lvl="0" algn="r" defTabSz="666750">
            <a:lnSpc>
              <a:spcPct val="90000"/>
            </a:lnSpc>
            <a:spcBef>
              <a:spcPct val="0"/>
            </a:spcBef>
            <a:spcAft>
              <a:spcPct val="35000"/>
            </a:spcAft>
          </a:pPr>
          <a:endParaRPr lang="en-AU" sz="1500" b="1" kern="1200" dirty="0" smtClean="0"/>
        </a:p>
        <a:p>
          <a:pPr lvl="0" algn="r" defTabSz="666750">
            <a:lnSpc>
              <a:spcPct val="90000"/>
            </a:lnSpc>
            <a:spcBef>
              <a:spcPct val="0"/>
            </a:spcBef>
            <a:spcAft>
              <a:spcPct val="35000"/>
            </a:spcAft>
          </a:pPr>
          <a:endParaRPr lang="en-US" sz="1000" kern="1200" dirty="0"/>
        </a:p>
      </dsp:txBody>
      <dsp:txXfrm rot="10800000">
        <a:off x="1420968" y="1303065"/>
        <a:ext cx="673556" cy="673556"/>
      </dsp:txXfrm>
    </dsp:sp>
    <dsp:sp modelId="{EBD9264F-94FA-48D9-BF75-121015479589}">
      <dsp:nvSpPr>
        <dsp:cNvPr id="0" name=""/>
        <dsp:cNvSpPr/>
      </dsp:nvSpPr>
      <dsp:spPr>
        <a:xfrm rot="16200000">
          <a:off x="479524" y="1303065"/>
          <a:ext cx="952552" cy="952552"/>
        </a:xfrm>
        <a:prstGeom prst="pieWedge">
          <a:avLst/>
        </a:prstGeom>
        <a:gradFill rotWithShape="0">
          <a:gsLst>
            <a:gs pos="0">
              <a:schemeClr val="accent5">
                <a:lumMod val="60000"/>
                <a:lumOff val="40000"/>
              </a:schemeClr>
            </a:gs>
            <a:gs pos="80000">
              <a:schemeClr val="accent5">
                <a:lumMod val="40000"/>
                <a:lumOff val="60000"/>
              </a:schemeClr>
            </a:gs>
            <a:gs pos="100000">
              <a:schemeClr val="accent5">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b" anchorCtr="0">
          <a:noAutofit/>
        </a:bodyPr>
        <a:lstStyle/>
        <a:p>
          <a:pPr lvl="0" algn="l" defTabSz="666750">
            <a:lnSpc>
              <a:spcPct val="90000"/>
            </a:lnSpc>
            <a:spcBef>
              <a:spcPct val="0"/>
            </a:spcBef>
            <a:spcAft>
              <a:spcPct val="35000"/>
            </a:spcAft>
          </a:pPr>
          <a:endParaRPr lang="en-AU" sz="1500" kern="1200" dirty="0" smtClean="0"/>
        </a:p>
        <a:p>
          <a:pPr lvl="0" algn="l" defTabSz="666750">
            <a:lnSpc>
              <a:spcPct val="90000"/>
            </a:lnSpc>
            <a:spcBef>
              <a:spcPct val="0"/>
            </a:spcBef>
            <a:spcAft>
              <a:spcPct val="35000"/>
            </a:spcAft>
          </a:pPr>
          <a:endParaRPr lang="en-US" sz="800" kern="1200" dirty="0"/>
        </a:p>
      </dsp:txBody>
      <dsp:txXfrm rot="5400000">
        <a:off x="758520" y="1303065"/>
        <a:ext cx="673556" cy="673556"/>
      </dsp:txXfrm>
    </dsp:sp>
    <dsp:sp modelId="{14837637-716D-4EF6-BC29-80E932DBCBA3}">
      <dsp:nvSpPr>
        <dsp:cNvPr id="0" name=""/>
        <dsp:cNvSpPr/>
      </dsp:nvSpPr>
      <dsp:spPr>
        <a:xfrm>
          <a:off x="1321458" y="1059309"/>
          <a:ext cx="328883" cy="285985"/>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 modelId="{D82128C9-0DCE-4CF4-8111-4DE7E187062F}">
      <dsp:nvSpPr>
        <dsp:cNvPr id="0" name=""/>
        <dsp:cNvSpPr/>
      </dsp:nvSpPr>
      <dsp:spPr>
        <a:xfrm rot="10800000">
          <a:off x="1321458" y="1169304"/>
          <a:ext cx="328883" cy="285985"/>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46192-4BB9-4631-AB0B-4079712BB44D}">
      <dsp:nvSpPr>
        <dsp:cNvPr id="0" name=""/>
        <dsp:cNvSpPr/>
      </dsp:nvSpPr>
      <dsp:spPr>
        <a:xfrm>
          <a:off x="479524" y="341845"/>
          <a:ext cx="952552" cy="952552"/>
        </a:xfrm>
        <a:prstGeom prst="pieWedge">
          <a:avLst/>
        </a:prstGeom>
        <a:gradFill rotWithShape="0">
          <a:gsLst>
            <a:gs pos="0">
              <a:schemeClr val="accent2">
                <a:lumMod val="60000"/>
                <a:lumOff val="40000"/>
              </a:schemeClr>
            </a:gs>
            <a:gs pos="80000">
              <a:schemeClr val="accent2">
                <a:lumMod val="60000"/>
                <a:lumOff val="4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163576" rIns="274320" bIns="163576" numCol="1" spcCol="1270" anchor="t" anchorCtr="0">
          <a:noAutofit/>
        </a:bodyPr>
        <a:lstStyle/>
        <a:p>
          <a:pPr lvl="0" algn="ctr" defTabSz="1022350">
            <a:lnSpc>
              <a:spcPct val="90000"/>
            </a:lnSpc>
            <a:spcBef>
              <a:spcPct val="0"/>
            </a:spcBef>
            <a:spcAft>
              <a:spcPct val="35000"/>
            </a:spcAft>
          </a:pPr>
          <a:endParaRPr lang="en-US" sz="2300" kern="1200" dirty="0"/>
        </a:p>
      </dsp:txBody>
      <dsp:txXfrm>
        <a:off x="758520" y="620841"/>
        <a:ext cx="673556" cy="673556"/>
      </dsp:txXfrm>
    </dsp:sp>
    <dsp:sp modelId="{4C995695-2804-485C-9E38-75D081752F7B}">
      <dsp:nvSpPr>
        <dsp:cNvPr id="0" name=""/>
        <dsp:cNvSpPr/>
      </dsp:nvSpPr>
      <dsp:spPr>
        <a:xfrm rot="5400000">
          <a:off x="1518014" y="-363204"/>
          <a:ext cx="1547782" cy="1512195"/>
        </a:xfrm>
        <a:prstGeom prst="pieWedg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56896" tIns="56896" rIns="56896" bIns="56896" numCol="1" spcCol="1270" anchor="t" anchorCtr="0">
          <a:noAutofit/>
        </a:bodyPr>
        <a:lstStyle/>
        <a:p>
          <a:pPr lvl="0" algn="r" defTabSz="355600">
            <a:lnSpc>
              <a:spcPct val="90000"/>
            </a:lnSpc>
            <a:spcBef>
              <a:spcPct val="0"/>
            </a:spcBef>
            <a:spcAft>
              <a:spcPct val="35000"/>
            </a:spcAft>
          </a:pPr>
          <a:endParaRPr lang="en-AU" sz="800" b="1" kern="1200" dirty="0" smtClean="0"/>
        </a:p>
        <a:p>
          <a:pPr lvl="0" algn="r" defTabSz="355600">
            <a:lnSpc>
              <a:spcPct val="90000"/>
            </a:lnSpc>
            <a:spcBef>
              <a:spcPct val="0"/>
            </a:spcBef>
            <a:spcAft>
              <a:spcPct val="35000"/>
            </a:spcAft>
          </a:pPr>
          <a:r>
            <a:rPr lang="en-AU" sz="1900" b="1" kern="1200" dirty="0" smtClean="0"/>
            <a:t>Teaching</a:t>
          </a:r>
          <a:endParaRPr lang="en-US" sz="1900" kern="1200" dirty="0"/>
        </a:p>
      </dsp:txBody>
      <dsp:txXfrm rot="-5400000">
        <a:off x="1535808" y="72338"/>
        <a:ext cx="1069283" cy="1094447"/>
      </dsp:txXfrm>
    </dsp:sp>
    <dsp:sp modelId="{78429853-46C2-4EE8-AE56-32F6BF219547}">
      <dsp:nvSpPr>
        <dsp:cNvPr id="0" name=""/>
        <dsp:cNvSpPr/>
      </dsp:nvSpPr>
      <dsp:spPr>
        <a:xfrm rot="10800000">
          <a:off x="1420968" y="1303065"/>
          <a:ext cx="952552" cy="952552"/>
        </a:xfrm>
        <a:prstGeom prst="pieWedge">
          <a:avLst/>
        </a:prstGeom>
        <a:gradFill rotWithShape="0">
          <a:gsLst>
            <a:gs pos="0">
              <a:schemeClr val="accent4">
                <a:lumMod val="60000"/>
                <a:lumOff val="40000"/>
              </a:schemeClr>
            </a:gs>
            <a:gs pos="80000">
              <a:schemeClr val="accent4">
                <a:lumMod val="60000"/>
                <a:lumOff val="4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0" bIns="106680" numCol="1" spcCol="1270" anchor="b" anchorCtr="0">
          <a:noAutofit/>
        </a:bodyPr>
        <a:lstStyle/>
        <a:p>
          <a:pPr lvl="0" algn="r" defTabSz="666750">
            <a:lnSpc>
              <a:spcPct val="90000"/>
            </a:lnSpc>
            <a:spcBef>
              <a:spcPct val="0"/>
            </a:spcBef>
            <a:spcAft>
              <a:spcPct val="35000"/>
            </a:spcAft>
          </a:pPr>
          <a:endParaRPr lang="en-AU" sz="1500" b="1" kern="1200" dirty="0" smtClean="0"/>
        </a:p>
        <a:p>
          <a:pPr lvl="0" algn="r" defTabSz="666750">
            <a:lnSpc>
              <a:spcPct val="90000"/>
            </a:lnSpc>
            <a:spcBef>
              <a:spcPct val="0"/>
            </a:spcBef>
            <a:spcAft>
              <a:spcPct val="35000"/>
            </a:spcAft>
          </a:pPr>
          <a:endParaRPr lang="en-US" sz="1000" kern="1200" dirty="0"/>
        </a:p>
      </dsp:txBody>
      <dsp:txXfrm rot="10800000">
        <a:off x="1420968" y="1303065"/>
        <a:ext cx="673556" cy="673556"/>
      </dsp:txXfrm>
    </dsp:sp>
    <dsp:sp modelId="{EBD9264F-94FA-48D9-BF75-121015479589}">
      <dsp:nvSpPr>
        <dsp:cNvPr id="0" name=""/>
        <dsp:cNvSpPr/>
      </dsp:nvSpPr>
      <dsp:spPr>
        <a:xfrm rot="16200000">
          <a:off x="479524" y="1303065"/>
          <a:ext cx="952552" cy="952552"/>
        </a:xfrm>
        <a:prstGeom prst="pieWedge">
          <a:avLst/>
        </a:prstGeom>
        <a:gradFill rotWithShape="0">
          <a:gsLst>
            <a:gs pos="0">
              <a:schemeClr val="accent5">
                <a:lumMod val="60000"/>
                <a:lumOff val="40000"/>
              </a:schemeClr>
            </a:gs>
            <a:gs pos="80000">
              <a:schemeClr val="accent5">
                <a:lumMod val="40000"/>
                <a:lumOff val="60000"/>
              </a:schemeClr>
            </a:gs>
            <a:gs pos="100000">
              <a:schemeClr val="accent5">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b" anchorCtr="0">
          <a:noAutofit/>
        </a:bodyPr>
        <a:lstStyle/>
        <a:p>
          <a:pPr lvl="0" algn="l" defTabSz="666750">
            <a:lnSpc>
              <a:spcPct val="90000"/>
            </a:lnSpc>
            <a:spcBef>
              <a:spcPct val="0"/>
            </a:spcBef>
            <a:spcAft>
              <a:spcPct val="35000"/>
            </a:spcAft>
          </a:pPr>
          <a:endParaRPr lang="en-AU" sz="1500" kern="1200" dirty="0" smtClean="0"/>
        </a:p>
        <a:p>
          <a:pPr lvl="0" algn="l" defTabSz="666750">
            <a:lnSpc>
              <a:spcPct val="90000"/>
            </a:lnSpc>
            <a:spcBef>
              <a:spcPct val="0"/>
            </a:spcBef>
            <a:spcAft>
              <a:spcPct val="35000"/>
            </a:spcAft>
          </a:pPr>
          <a:endParaRPr lang="en-US" sz="800" kern="1200" dirty="0"/>
        </a:p>
      </dsp:txBody>
      <dsp:txXfrm rot="5400000">
        <a:off x="758520" y="1303065"/>
        <a:ext cx="673556" cy="673556"/>
      </dsp:txXfrm>
    </dsp:sp>
    <dsp:sp modelId="{14837637-716D-4EF6-BC29-80E932DBCBA3}">
      <dsp:nvSpPr>
        <dsp:cNvPr id="0" name=""/>
        <dsp:cNvSpPr/>
      </dsp:nvSpPr>
      <dsp:spPr>
        <a:xfrm>
          <a:off x="1321458" y="1059309"/>
          <a:ext cx="328883" cy="285985"/>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 modelId="{D82128C9-0DCE-4CF4-8111-4DE7E187062F}">
      <dsp:nvSpPr>
        <dsp:cNvPr id="0" name=""/>
        <dsp:cNvSpPr/>
      </dsp:nvSpPr>
      <dsp:spPr>
        <a:xfrm rot="10800000">
          <a:off x="1321458" y="1169304"/>
          <a:ext cx="328883" cy="285985"/>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46192-4BB9-4631-AB0B-4079712BB44D}">
      <dsp:nvSpPr>
        <dsp:cNvPr id="0" name=""/>
        <dsp:cNvSpPr/>
      </dsp:nvSpPr>
      <dsp:spPr>
        <a:xfrm>
          <a:off x="479524" y="341845"/>
          <a:ext cx="952552" cy="952552"/>
        </a:xfrm>
        <a:prstGeom prst="pieWedge">
          <a:avLst/>
        </a:prstGeom>
        <a:gradFill rotWithShape="0">
          <a:gsLst>
            <a:gs pos="0">
              <a:schemeClr val="accent2">
                <a:lumMod val="60000"/>
                <a:lumOff val="40000"/>
              </a:schemeClr>
            </a:gs>
            <a:gs pos="80000">
              <a:schemeClr val="accent2">
                <a:lumMod val="60000"/>
                <a:lumOff val="4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163576" rIns="274320" bIns="163576" numCol="1" spcCol="1270" anchor="t" anchorCtr="0">
          <a:noAutofit/>
        </a:bodyPr>
        <a:lstStyle/>
        <a:p>
          <a:pPr lvl="0" algn="ctr" defTabSz="1022350">
            <a:lnSpc>
              <a:spcPct val="90000"/>
            </a:lnSpc>
            <a:spcBef>
              <a:spcPct val="0"/>
            </a:spcBef>
            <a:spcAft>
              <a:spcPct val="35000"/>
            </a:spcAft>
          </a:pPr>
          <a:endParaRPr lang="en-US" sz="2300" kern="1200" dirty="0"/>
        </a:p>
      </dsp:txBody>
      <dsp:txXfrm>
        <a:off x="758520" y="620841"/>
        <a:ext cx="673556" cy="673556"/>
      </dsp:txXfrm>
    </dsp:sp>
    <dsp:sp modelId="{4C995695-2804-485C-9E38-75D081752F7B}">
      <dsp:nvSpPr>
        <dsp:cNvPr id="0" name=""/>
        <dsp:cNvSpPr/>
      </dsp:nvSpPr>
      <dsp:spPr>
        <a:xfrm rot="5400000">
          <a:off x="1518014" y="-363204"/>
          <a:ext cx="1547782" cy="1512195"/>
        </a:xfrm>
        <a:prstGeom prst="pieWedg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56896" tIns="56896" rIns="56896" bIns="56896" numCol="1" spcCol="1270" anchor="t" anchorCtr="0">
          <a:noAutofit/>
        </a:bodyPr>
        <a:lstStyle/>
        <a:p>
          <a:pPr lvl="0" algn="r" defTabSz="355600">
            <a:lnSpc>
              <a:spcPct val="90000"/>
            </a:lnSpc>
            <a:spcBef>
              <a:spcPct val="0"/>
            </a:spcBef>
            <a:spcAft>
              <a:spcPct val="35000"/>
            </a:spcAft>
          </a:pPr>
          <a:endParaRPr lang="en-AU" sz="800" b="1" kern="1200" dirty="0" smtClean="0"/>
        </a:p>
        <a:p>
          <a:pPr lvl="0" algn="r" defTabSz="355600">
            <a:lnSpc>
              <a:spcPct val="90000"/>
            </a:lnSpc>
            <a:spcBef>
              <a:spcPct val="0"/>
            </a:spcBef>
            <a:spcAft>
              <a:spcPct val="35000"/>
            </a:spcAft>
          </a:pPr>
          <a:r>
            <a:rPr lang="en-AU" sz="1900" b="1" kern="1200" dirty="0" smtClean="0"/>
            <a:t>Teaching</a:t>
          </a:r>
          <a:endParaRPr lang="en-US" sz="1900" kern="1200" dirty="0"/>
        </a:p>
      </dsp:txBody>
      <dsp:txXfrm rot="-5400000">
        <a:off x="1535808" y="72338"/>
        <a:ext cx="1069283" cy="1094447"/>
      </dsp:txXfrm>
    </dsp:sp>
    <dsp:sp modelId="{78429853-46C2-4EE8-AE56-32F6BF219547}">
      <dsp:nvSpPr>
        <dsp:cNvPr id="0" name=""/>
        <dsp:cNvSpPr/>
      </dsp:nvSpPr>
      <dsp:spPr>
        <a:xfrm rot="10800000">
          <a:off x="1420968" y="1303065"/>
          <a:ext cx="952552" cy="952552"/>
        </a:xfrm>
        <a:prstGeom prst="pieWedge">
          <a:avLst/>
        </a:prstGeom>
        <a:gradFill rotWithShape="0">
          <a:gsLst>
            <a:gs pos="0">
              <a:schemeClr val="accent4">
                <a:lumMod val="60000"/>
                <a:lumOff val="40000"/>
              </a:schemeClr>
            </a:gs>
            <a:gs pos="80000">
              <a:schemeClr val="accent4">
                <a:lumMod val="60000"/>
                <a:lumOff val="4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0" bIns="106680" numCol="1" spcCol="1270" anchor="b" anchorCtr="0">
          <a:noAutofit/>
        </a:bodyPr>
        <a:lstStyle/>
        <a:p>
          <a:pPr lvl="0" algn="r" defTabSz="666750">
            <a:lnSpc>
              <a:spcPct val="90000"/>
            </a:lnSpc>
            <a:spcBef>
              <a:spcPct val="0"/>
            </a:spcBef>
            <a:spcAft>
              <a:spcPct val="35000"/>
            </a:spcAft>
          </a:pPr>
          <a:endParaRPr lang="en-AU" sz="1500" b="1" kern="1200" dirty="0" smtClean="0"/>
        </a:p>
        <a:p>
          <a:pPr lvl="0" algn="r" defTabSz="666750">
            <a:lnSpc>
              <a:spcPct val="90000"/>
            </a:lnSpc>
            <a:spcBef>
              <a:spcPct val="0"/>
            </a:spcBef>
            <a:spcAft>
              <a:spcPct val="35000"/>
            </a:spcAft>
          </a:pPr>
          <a:endParaRPr lang="en-US" sz="1000" kern="1200" dirty="0"/>
        </a:p>
      </dsp:txBody>
      <dsp:txXfrm rot="10800000">
        <a:off x="1420968" y="1303065"/>
        <a:ext cx="673556" cy="673556"/>
      </dsp:txXfrm>
    </dsp:sp>
    <dsp:sp modelId="{EBD9264F-94FA-48D9-BF75-121015479589}">
      <dsp:nvSpPr>
        <dsp:cNvPr id="0" name=""/>
        <dsp:cNvSpPr/>
      </dsp:nvSpPr>
      <dsp:spPr>
        <a:xfrm rot="16200000">
          <a:off x="479524" y="1303065"/>
          <a:ext cx="952552" cy="952552"/>
        </a:xfrm>
        <a:prstGeom prst="pieWedge">
          <a:avLst/>
        </a:prstGeom>
        <a:gradFill rotWithShape="0">
          <a:gsLst>
            <a:gs pos="0">
              <a:schemeClr val="accent5">
                <a:lumMod val="60000"/>
                <a:lumOff val="40000"/>
              </a:schemeClr>
            </a:gs>
            <a:gs pos="80000">
              <a:schemeClr val="accent5">
                <a:lumMod val="40000"/>
                <a:lumOff val="60000"/>
              </a:schemeClr>
            </a:gs>
            <a:gs pos="100000">
              <a:schemeClr val="accent5">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b" anchorCtr="0">
          <a:noAutofit/>
        </a:bodyPr>
        <a:lstStyle/>
        <a:p>
          <a:pPr lvl="0" algn="l" defTabSz="666750">
            <a:lnSpc>
              <a:spcPct val="90000"/>
            </a:lnSpc>
            <a:spcBef>
              <a:spcPct val="0"/>
            </a:spcBef>
            <a:spcAft>
              <a:spcPct val="35000"/>
            </a:spcAft>
          </a:pPr>
          <a:endParaRPr lang="en-AU" sz="1500" kern="1200" dirty="0" smtClean="0"/>
        </a:p>
        <a:p>
          <a:pPr lvl="0" algn="l" defTabSz="666750">
            <a:lnSpc>
              <a:spcPct val="90000"/>
            </a:lnSpc>
            <a:spcBef>
              <a:spcPct val="0"/>
            </a:spcBef>
            <a:spcAft>
              <a:spcPct val="35000"/>
            </a:spcAft>
          </a:pPr>
          <a:endParaRPr lang="en-US" sz="800" kern="1200" dirty="0"/>
        </a:p>
      </dsp:txBody>
      <dsp:txXfrm rot="5400000">
        <a:off x="758520" y="1303065"/>
        <a:ext cx="673556" cy="673556"/>
      </dsp:txXfrm>
    </dsp:sp>
    <dsp:sp modelId="{14837637-716D-4EF6-BC29-80E932DBCBA3}">
      <dsp:nvSpPr>
        <dsp:cNvPr id="0" name=""/>
        <dsp:cNvSpPr/>
      </dsp:nvSpPr>
      <dsp:spPr>
        <a:xfrm>
          <a:off x="1321458" y="1059309"/>
          <a:ext cx="328883" cy="285985"/>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 modelId="{D82128C9-0DCE-4CF4-8111-4DE7E187062F}">
      <dsp:nvSpPr>
        <dsp:cNvPr id="0" name=""/>
        <dsp:cNvSpPr/>
      </dsp:nvSpPr>
      <dsp:spPr>
        <a:xfrm rot="10800000">
          <a:off x="1321458" y="1169304"/>
          <a:ext cx="328883" cy="285985"/>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46192-4BB9-4631-AB0B-4079712BB44D}">
      <dsp:nvSpPr>
        <dsp:cNvPr id="0" name=""/>
        <dsp:cNvSpPr/>
      </dsp:nvSpPr>
      <dsp:spPr>
        <a:xfrm>
          <a:off x="490691" y="135670"/>
          <a:ext cx="986133" cy="986133"/>
        </a:xfrm>
        <a:prstGeom prst="pieWedge">
          <a:avLst/>
        </a:prstGeom>
        <a:gradFill rotWithShape="0">
          <a:gsLst>
            <a:gs pos="0">
              <a:schemeClr val="accent2">
                <a:lumMod val="60000"/>
                <a:lumOff val="40000"/>
              </a:schemeClr>
            </a:gs>
            <a:gs pos="80000">
              <a:schemeClr val="accent2">
                <a:lumMod val="40000"/>
                <a:lumOff val="6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l" defTabSz="400050">
            <a:lnSpc>
              <a:spcPct val="90000"/>
            </a:lnSpc>
            <a:spcBef>
              <a:spcPct val="0"/>
            </a:spcBef>
            <a:spcAft>
              <a:spcPct val="35000"/>
            </a:spcAft>
          </a:pPr>
          <a:endParaRPr lang="en-US" sz="900" kern="1200" dirty="0"/>
        </a:p>
      </dsp:txBody>
      <dsp:txXfrm>
        <a:off x="779523" y="424502"/>
        <a:ext cx="697301" cy="697301"/>
      </dsp:txXfrm>
    </dsp:sp>
    <dsp:sp modelId="{4C995695-2804-485C-9E38-75D081752F7B}">
      <dsp:nvSpPr>
        <dsp:cNvPr id="0" name=""/>
        <dsp:cNvSpPr/>
      </dsp:nvSpPr>
      <dsp:spPr>
        <a:xfrm rot="5400000">
          <a:off x="1476824" y="135670"/>
          <a:ext cx="986133" cy="986133"/>
        </a:xfrm>
        <a:prstGeom prst="pieWedge">
          <a:avLst/>
        </a:prstGeom>
        <a:gradFill rotWithShape="0">
          <a:gsLst>
            <a:gs pos="0">
              <a:schemeClr val="accent3">
                <a:lumMod val="40000"/>
                <a:lumOff val="60000"/>
              </a:schemeClr>
            </a:gs>
            <a:gs pos="80000">
              <a:schemeClr val="accent3">
                <a:lumMod val="40000"/>
                <a:lumOff val="6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t" anchorCtr="0">
          <a:noAutofit/>
        </a:bodyPr>
        <a:lstStyle/>
        <a:p>
          <a:pPr lvl="0" algn="r" defTabSz="444500">
            <a:lnSpc>
              <a:spcPct val="90000"/>
            </a:lnSpc>
            <a:spcBef>
              <a:spcPct val="0"/>
            </a:spcBef>
            <a:spcAft>
              <a:spcPct val="35000"/>
            </a:spcAft>
          </a:pPr>
          <a:endParaRPr lang="en-AU" sz="1000" b="1" kern="1200" dirty="0" smtClean="0"/>
        </a:p>
      </dsp:txBody>
      <dsp:txXfrm rot="-5400000">
        <a:off x="1476824" y="424502"/>
        <a:ext cx="697301" cy="697301"/>
      </dsp:txXfrm>
    </dsp:sp>
    <dsp:sp modelId="{78429853-46C2-4EE8-AE56-32F6BF219547}">
      <dsp:nvSpPr>
        <dsp:cNvPr id="0" name=""/>
        <dsp:cNvSpPr/>
      </dsp:nvSpPr>
      <dsp:spPr>
        <a:xfrm rot="10800000">
          <a:off x="1592877" y="1310815"/>
          <a:ext cx="1378920" cy="1279981"/>
        </a:xfrm>
        <a:prstGeom prst="pieWedg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9144" tIns="0" rIns="0" bIns="0" numCol="1" spcCol="1270" anchor="ctr" anchorCtr="0">
          <a:noAutofit/>
        </a:bodyPr>
        <a:lstStyle/>
        <a:p>
          <a:pPr lvl="0" algn="ctr" defTabSz="711200">
            <a:lnSpc>
              <a:spcPct val="90000"/>
            </a:lnSpc>
            <a:spcBef>
              <a:spcPct val="0"/>
            </a:spcBef>
            <a:spcAft>
              <a:spcPct val="35000"/>
            </a:spcAft>
          </a:pPr>
          <a:endParaRPr lang="en-AU" sz="1600" b="1" kern="1200" dirty="0" smtClean="0"/>
        </a:p>
        <a:p>
          <a:pPr lvl="0" algn="ctr" defTabSz="711200">
            <a:lnSpc>
              <a:spcPct val="90000"/>
            </a:lnSpc>
            <a:spcBef>
              <a:spcPct val="0"/>
            </a:spcBef>
            <a:spcAft>
              <a:spcPct val="35000"/>
            </a:spcAft>
          </a:pPr>
          <a:r>
            <a:rPr lang="en-AU" sz="1540" b="1" kern="1200" dirty="0" smtClean="0"/>
            <a:t>      Assessment</a:t>
          </a:r>
        </a:p>
        <a:p>
          <a:pPr lvl="0" algn="ctr" defTabSz="711200">
            <a:lnSpc>
              <a:spcPct val="90000"/>
            </a:lnSpc>
            <a:spcBef>
              <a:spcPct val="0"/>
            </a:spcBef>
            <a:spcAft>
              <a:spcPct val="35000"/>
            </a:spcAft>
          </a:pPr>
          <a:endParaRPr lang="en-US" sz="1600" kern="1200" dirty="0"/>
        </a:p>
      </dsp:txBody>
      <dsp:txXfrm rot="10800000">
        <a:off x="1592877" y="1310815"/>
        <a:ext cx="975044" cy="905083"/>
      </dsp:txXfrm>
    </dsp:sp>
    <dsp:sp modelId="{EBD9264F-94FA-48D9-BF75-121015479589}">
      <dsp:nvSpPr>
        <dsp:cNvPr id="0" name=""/>
        <dsp:cNvSpPr/>
      </dsp:nvSpPr>
      <dsp:spPr>
        <a:xfrm rot="16200000">
          <a:off x="490691" y="1130777"/>
          <a:ext cx="986133" cy="986133"/>
        </a:xfrm>
        <a:prstGeom prst="pieWedge">
          <a:avLst/>
        </a:prstGeom>
        <a:gradFill rotWithShape="0">
          <a:gsLst>
            <a:gs pos="0">
              <a:schemeClr val="accent5">
                <a:lumMod val="60000"/>
                <a:lumOff val="40000"/>
              </a:schemeClr>
            </a:gs>
            <a:gs pos="80000">
              <a:schemeClr val="accent5">
                <a:lumMod val="60000"/>
                <a:lumOff val="40000"/>
              </a:schemeClr>
            </a:gs>
            <a:gs pos="100000">
              <a:schemeClr val="accent5">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b" anchorCtr="0">
          <a:noAutofit/>
        </a:bodyPr>
        <a:lstStyle/>
        <a:p>
          <a:pPr lvl="0" algn="l" defTabSz="444500">
            <a:lnSpc>
              <a:spcPct val="90000"/>
            </a:lnSpc>
            <a:spcBef>
              <a:spcPct val="0"/>
            </a:spcBef>
            <a:spcAft>
              <a:spcPct val="35000"/>
            </a:spcAft>
          </a:pPr>
          <a:endParaRPr lang="en-AU" sz="1000" b="1" kern="1200" dirty="0" smtClean="0"/>
        </a:p>
        <a:p>
          <a:pPr lvl="0" algn="l" defTabSz="444500">
            <a:lnSpc>
              <a:spcPct val="90000"/>
            </a:lnSpc>
            <a:spcBef>
              <a:spcPct val="0"/>
            </a:spcBef>
            <a:spcAft>
              <a:spcPct val="35000"/>
            </a:spcAft>
          </a:pPr>
          <a:endParaRPr lang="en-US" sz="1000" kern="1200" dirty="0"/>
        </a:p>
      </dsp:txBody>
      <dsp:txXfrm rot="5400000">
        <a:off x="779523" y="1130777"/>
        <a:ext cx="697301" cy="697301"/>
      </dsp:txXfrm>
    </dsp:sp>
    <dsp:sp modelId="{14837637-716D-4EF6-BC29-80E932DBCBA3}">
      <dsp:nvSpPr>
        <dsp:cNvPr id="0" name=""/>
        <dsp:cNvSpPr/>
      </dsp:nvSpPr>
      <dsp:spPr>
        <a:xfrm>
          <a:off x="1315660" y="976129"/>
          <a:ext cx="340478" cy="296067"/>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 modelId="{D82128C9-0DCE-4CF4-8111-4DE7E187062F}">
      <dsp:nvSpPr>
        <dsp:cNvPr id="0" name=""/>
        <dsp:cNvSpPr/>
      </dsp:nvSpPr>
      <dsp:spPr>
        <a:xfrm rot="10800000">
          <a:off x="1315660" y="1090002"/>
          <a:ext cx="340478" cy="296067"/>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46192-4BB9-4631-AB0B-4079712BB44D}">
      <dsp:nvSpPr>
        <dsp:cNvPr id="0" name=""/>
        <dsp:cNvSpPr/>
      </dsp:nvSpPr>
      <dsp:spPr>
        <a:xfrm>
          <a:off x="490691" y="135670"/>
          <a:ext cx="986133" cy="986133"/>
        </a:xfrm>
        <a:prstGeom prst="pieWedge">
          <a:avLst/>
        </a:prstGeom>
        <a:gradFill rotWithShape="0">
          <a:gsLst>
            <a:gs pos="0">
              <a:schemeClr val="accent2">
                <a:lumMod val="60000"/>
                <a:lumOff val="40000"/>
              </a:schemeClr>
            </a:gs>
            <a:gs pos="80000">
              <a:schemeClr val="accent2">
                <a:lumMod val="40000"/>
                <a:lumOff val="6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l" defTabSz="400050">
            <a:lnSpc>
              <a:spcPct val="90000"/>
            </a:lnSpc>
            <a:spcBef>
              <a:spcPct val="0"/>
            </a:spcBef>
            <a:spcAft>
              <a:spcPct val="35000"/>
            </a:spcAft>
          </a:pPr>
          <a:endParaRPr lang="en-US" sz="900" kern="1200" dirty="0"/>
        </a:p>
      </dsp:txBody>
      <dsp:txXfrm>
        <a:off x="779523" y="424502"/>
        <a:ext cx="697301" cy="697301"/>
      </dsp:txXfrm>
    </dsp:sp>
    <dsp:sp modelId="{4C995695-2804-485C-9E38-75D081752F7B}">
      <dsp:nvSpPr>
        <dsp:cNvPr id="0" name=""/>
        <dsp:cNvSpPr/>
      </dsp:nvSpPr>
      <dsp:spPr>
        <a:xfrm rot="5400000">
          <a:off x="1476824" y="135670"/>
          <a:ext cx="986133" cy="986133"/>
        </a:xfrm>
        <a:prstGeom prst="pieWedge">
          <a:avLst/>
        </a:prstGeom>
        <a:gradFill rotWithShape="0">
          <a:gsLst>
            <a:gs pos="0">
              <a:schemeClr val="accent3">
                <a:lumMod val="40000"/>
                <a:lumOff val="60000"/>
              </a:schemeClr>
            </a:gs>
            <a:gs pos="80000">
              <a:schemeClr val="accent3">
                <a:lumMod val="40000"/>
                <a:lumOff val="6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t" anchorCtr="0">
          <a:noAutofit/>
        </a:bodyPr>
        <a:lstStyle/>
        <a:p>
          <a:pPr lvl="0" algn="r" defTabSz="444500">
            <a:lnSpc>
              <a:spcPct val="90000"/>
            </a:lnSpc>
            <a:spcBef>
              <a:spcPct val="0"/>
            </a:spcBef>
            <a:spcAft>
              <a:spcPct val="35000"/>
            </a:spcAft>
          </a:pPr>
          <a:endParaRPr lang="en-AU" sz="1000" b="1" kern="1200" dirty="0" smtClean="0"/>
        </a:p>
      </dsp:txBody>
      <dsp:txXfrm rot="-5400000">
        <a:off x="1476824" y="424502"/>
        <a:ext cx="697301" cy="697301"/>
      </dsp:txXfrm>
    </dsp:sp>
    <dsp:sp modelId="{78429853-46C2-4EE8-AE56-32F6BF219547}">
      <dsp:nvSpPr>
        <dsp:cNvPr id="0" name=""/>
        <dsp:cNvSpPr/>
      </dsp:nvSpPr>
      <dsp:spPr>
        <a:xfrm rot="10800000">
          <a:off x="1592877" y="1310815"/>
          <a:ext cx="1378920" cy="1279981"/>
        </a:xfrm>
        <a:prstGeom prst="pieWedg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9144" tIns="0" rIns="0" bIns="0" numCol="1" spcCol="1270" anchor="ctr" anchorCtr="0">
          <a:noAutofit/>
        </a:bodyPr>
        <a:lstStyle/>
        <a:p>
          <a:pPr lvl="0" algn="ctr" defTabSz="711200">
            <a:lnSpc>
              <a:spcPct val="90000"/>
            </a:lnSpc>
            <a:spcBef>
              <a:spcPct val="0"/>
            </a:spcBef>
            <a:spcAft>
              <a:spcPct val="35000"/>
            </a:spcAft>
          </a:pPr>
          <a:endParaRPr lang="en-AU" sz="1600" b="1" kern="1200" dirty="0" smtClean="0"/>
        </a:p>
        <a:p>
          <a:pPr lvl="0" algn="ctr" defTabSz="711200">
            <a:lnSpc>
              <a:spcPct val="90000"/>
            </a:lnSpc>
            <a:spcBef>
              <a:spcPct val="0"/>
            </a:spcBef>
            <a:spcAft>
              <a:spcPct val="35000"/>
            </a:spcAft>
          </a:pPr>
          <a:r>
            <a:rPr lang="en-AU" sz="1540" b="1" kern="1200" dirty="0" smtClean="0"/>
            <a:t>      Assessment</a:t>
          </a:r>
        </a:p>
        <a:p>
          <a:pPr lvl="0" algn="ctr" defTabSz="711200">
            <a:lnSpc>
              <a:spcPct val="90000"/>
            </a:lnSpc>
            <a:spcBef>
              <a:spcPct val="0"/>
            </a:spcBef>
            <a:spcAft>
              <a:spcPct val="35000"/>
            </a:spcAft>
          </a:pPr>
          <a:endParaRPr lang="en-US" sz="1600" kern="1200" dirty="0"/>
        </a:p>
      </dsp:txBody>
      <dsp:txXfrm rot="10800000">
        <a:off x="1592877" y="1310815"/>
        <a:ext cx="975044" cy="905083"/>
      </dsp:txXfrm>
    </dsp:sp>
    <dsp:sp modelId="{EBD9264F-94FA-48D9-BF75-121015479589}">
      <dsp:nvSpPr>
        <dsp:cNvPr id="0" name=""/>
        <dsp:cNvSpPr/>
      </dsp:nvSpPr>
      <dsp:spPr>
        <a:xfrm rot="16200000">
          <a:off x="490691" y="1130777"/>
          <a:ext cx="986133" cy="986133"/>
        </a:xfrm>
        <a:prstGeom prst="pieWedge">
          <a:avLst/>
        </a:prstGeom>
        <a:gradFill rotWithShape="0">
          <a:gsLst>
            <a:gs pos="0">
              <a:schemeClr val="accent5">
                <a:lumMod val="60000"/>
                <a:lumOff val="40000"/>
              </a:schemeClr>
            </a:gs>
            <a:gs pos="80000">
              <a:schemeClr val="accent5">
                <a:lumMod val="60000"/>
                <a:lumOff val="40000"/>
              </a:schemeClr>
            </a:gs>
            <a:gs pos="100000">
              <a:schemeClr val="accent5">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b" anchorCtr="0">
          <a:noAutofit/>
        </a:bodyPr>
        <a:lstStyle/>
        <a:p>
          <a:pPr lvl="0" algn="l" defTabSz="444500">
            <a:lnSpc>
              <a:spcPct val="90000"/>
            </a:lnSpc>
            <a:spcBef>
              <a:spcPct val="0"/>
            </a:spcBef>
            <a:spcAft>
              <a:spcPct val="35000"/>
            </a:spcAft>
          </a:pPr>
          <a:endParaRPr lang="en-AU" sz="1000" b="1" kern="1200" dirty="0" smtClean="0"/>
        </a:p>
        <a:p>
          <a:pPr lvl="0" algn="l" defTabSz="444500">
            <a:lnSpc>
              <a:spcPct val="90000"/>
            </a:lnSpc>
            <a:spcBef>
              <a:spcPct val="0"/>
            </a:spcBef>
            <a:spcAft>
              <a:spcPct val="35000"/>
            </a:spcAft>
          </a:pPr>
          <a:endParaRPr lang="en-US" sz="1000" kern="1200" dirty="0"/>
        </a:p>
      </dsp:txBody>
      <dsp:txXfrm rot="5400000">
        <a:off x="779523" y="1130777"/>
        <a:ext cx="697301" cy="697301"/>
      </dsp:txXfrm>
    </dsp:sp>
    <dsp:sp modelId="{14837637-716D-4EF6-BC29-80E932DBCBA3}">
      <dsp:nvSpPr>
        <dsp:cNvPr id="0" name=""/>
        <dsp:cNvSpPr/>
      </dsp:nvSpPr>
      <dsp:spPr>
        <a:xfrm>
          <a:off x="1315660" y="976129"/>
          <a:ext cx="340478" cy="296067"/>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 modelId="{D82128C9-0DCE-4CF4-8111-4DE7E187062F}">
      <dsp:nvSpPr>
        <dsp:cNvPr id="0" name=""/>
        <dsp:cNvSpPr/>
      </dsp:nvSpPr>
      <dsp:spPr>
        <a:xfrm rot="10800000">
          <a:off x="1315660" y="1090002"/>
          <a:ext cx="340478" cy="296067"/>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46192-4BB9-4631-AB0B-4079712BB44D}">
      <dsp:nvSpPr>
        <dsp:cNvPr id="0" name=""/>
        <dsp:cNvSpPr/>
      </dsp:nvSpPr>
      <dsp:spPr>
        <a:xfrm>
          <a:off x="490691" y="135670"/>
          <a:ext cx="986133" cy="986133"/>
        </a:xfrm>
        <a:prstGeom prst="pieWedge">
          <a:avLst/>
        </a:prstGeom>
        <a:gradFill rotWithShape="0">
          <a:gsLst>
            <a:gs pos="0">
              <a:schemeClr val="accent2">
                <a:lumMod val="60000"/>
                <a:lumOff val="40000"/>
              </a:schemeClr>
            </a:gs>
            <a:gs pos="80000">
              <a:schemeClr val="accent2">
                <a:lumMod val="40000"/>
                <a:lumOff val="6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l" defTabSz="400050">
            <a:lnSpc>
              <a:spcPct val="90000"/>
            </a:lnSpc>
            <a:spcBef>
              <a:spcPct val="0"/>
            </a:spcBef>
            <a:spcAft>
              <a:spcPct val="35000"/>
            </a:spcAft>
          </a:pPr>
          <a:endParaRPr lang="en-US" sz="900" kern="1200" dirty="0"/>
        </a:p>
      </dsp:txBody>
      <dsp:txXfrm>
        <a:off x="779523" y="424502"/>
        <a:ext cx="697301" cy="697301"/>
      </dsp:txXfrm>
    </dsp:sp>
    <dsp:sp modelId="{4C995695-2804-485C-9E38-75D081752F7B}">
      <dsp:nvSpPr>
        <dsp:cNvPr id="0" name=""/>
        <dsp:cNvSpPr/>
      </dsp:nvSpPr>
      <dsp:spPr>
        <a:xfrm rot="5400000">
          <a:off x="1476824" y="135670"/>
          <a:ext cx="986133" cy="986133"/>
        </a:xfrm>
        <a:prstGeom prst="pieWedge">
          <a:avLst/>
        </a:prstGeom>
        <a:gradFill rotWithShape="0">
          <a:gsLst>
            <a:gs pos="0">
              <a:schemeClr val="accent3">
                <a:lumMod val="40000"/>
                <a:lumOff val="60000"/>
              </a:schemeClr>
            </a:gs>
            <a:gs pos="80000">
              <a:schemeClr val="accent3">
                <a:lumMod val="40000"/>
                <a:lumOff val="6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t" anchorCtr="0">
          <a:noAutofit/>
        </a:bodyPr>
        <a:lstStyle/>
        <a:p>
          <a:pPr lvl="0" algn="r" defTabSz="444500">
            <a:lnSpc>
              <a:spcPct val="90000"/>
            </a:lnSpc>
            <a:spcBef>
              <a:spcPct val="0"/>
            </a:spcBef>
            <a:spcAft>
              <a:spcPct val="35000"/>
            </a:spcAft>
          </a:pPr>
          <a:endParaRPr lang="en-AU" sz="1000" b="1" kern="1200" dirty="0" smtClean="0"/>
        </a:p>
      </dsp:txBody>
      <dsp:txXfrm rot="-5400000">
        <a:off x="1476824" y="424502"/>
        <a:ext cx="697301" cy="697301"/>
      </dsp:txXfrm>
    </dsp:sp>
    <dsp:sp modelId="{78429853-46C2-4EE8-AE56-32F6BF219547}">
      <dsp:nvSpPr>
        <dsp:cNvPr id="0" name=""/>
        <dsp:cNvSpPr/>
      </dsp:nvSpPr>
      <dsp:spPr>
        <a:xfrm rot="10800000">
          <a:off x="1592877" y="1310815"/>
          <a:ext cx="1378920" cy="1279981"/>
        </a:xfrm>
        <a:prstGeom prst="pieWedg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9144" tIns="0" rIns="0" bIns="0" numCol="1" spcCol="1270" anchor="ctr" anchorCtr="0">
          <a:noAutofit/>
        </a:bodyPr>
        <a:lstStyle/>
        <a:p>
          <a:pPr lvl="0" algn="ctr" defTabSz="711200">
            <a:lnSpc>
              <a:spcPct val="90000"/>
            </a:lnSpc>
            <a:spcBef>
              <a:spcPct val="0"/>
            </a:spcBef>
            <a:spcAft>
              <a:spcPct val="35000"/>
            </a:spcAft>
          </a:pPr>
          <a:endParaRPr lang="en-AU" sz="1600" b="1" kern="1200" dirty="0" smtClean="0"/>
        </a:p>
        <a:p>
          <a:pPr lvl="0" algn="ctr" defTabSz="711200">
            <a:lnSpc>
              <a:spcPct val="90000"/>
            </a:lnSpc>
            <a:spcBef>
              <a:spcPct val="0"/>
            </a:spcBef>
            <a:spcAft>
              <a:spcPct val="35000"/>
            </a:spcAft>
          </a:pPr>
          <a:r>
            <a:rPr lang="en-AU" sz="1540" b="1" kern="1200" dirty="0" smtClean="0"/>
            <a:t>      Assessment</a:t>
          </a:r>
        </a:p>
        <a:p>
          <a:pPr lvl="0" algn="ctr" defTabSz="711200">
            <a:lnSpc>
              <a:spcPct val="90000"/>
            </a:lnSpc>
            <a:spcBef>
              <a:spcPct val="0"/>
            </a:spcBef>
            <a:spcAft>
              <a:spcPct val="35000"/>
            </a:spcAft>
          </a:pPr>
          <a:endParaRPr lang="en-US" sz="1600" kern="1200" dirty="0"/>
        </a:p>
      </dsp:txBody>
      <dsp:txXfrm rot="10800000">
        <a:off x="1592877" y="1310815"/>
        <a:ext cx="975044" cy="905083"/>
      </dsp:txXfrm>
    </dsp:sp>
    <dsp:sp modelId="{EBD9264F-94FA-48D9-BF75-121015479589}">
      <dsp:nvSpPr>
        <dsp:cNvPr id="0" name=""/>
        <dsp:cNvSpPr/>
      </dsp:nvSpPr>
      <dsp:spPr>
        <a:xfrm rot="16200000">
          <a:off x="490691" y="1130777"/>
          <a:ext cx="986133" cy="986133"/>
        </a:xfrm>
        <a:prstGeom prst="pieWedge">
          <a:avLst/>
        </a:prstGeom>
        <a:gradFill rotWithShape="0">
          <a:gsLst>
            <a:gs pos="0">
              <a:schemeClr val="accent5">
                <a:lumMod val="60000"/>
                <a:lumOff val="40000"/>
              </a:schemeClr>
            </a:gs>
            <a:gs pos="80000">
              <a:schemeClr val="accent5">
                <a:lumMod val="60000"/>
                <a:lumOff val="40000"/>
              </a:schemeClr>
            </a:gs>
            <a:gs pos="100000">
              <a:schemeClr val="accent5">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b" anchorCtr="0">
          <a:noAutofit/>
        </a:bodyPr>
        <a:lstStyle/>
        <a:p>
          <a:pPr lvl="0" algn="l" defTabSz="444500">
            <a:lnSpc>
              <a:spcPct val="90000"/>
            </a:lnSpc>
            <a:spcBef>
              <a:spcPct val="0"/>
            </a:spcBef>
            <a:spcAft>
              <a:spcPct val="35000"/>
            </a:spcAft>
          </a:pPr>
          <a:endParaRPr lang="en-AU" sz="1000" b="1" kern="1200" dirty="0" smtClean="0"/>
        </a:p>
        <a:p>
          <a:pPr lvl="0" algn="l" defTabSz="444500">
            <a:lnSpc>
              <a:spcPct val="90000"/>
            </a:lnSpc>
            <a:spcBef>
              <a:spcPct val="0"/>
            </a:spcBef>
            <a:spcAft>
              <a:spcPct val="35000"/>
            </a:spcAft>
          </a:pPr>
          <a:endParaRPr lang="en-US" sz="1000" kern="1200" dirty="0"/>
        </a:p>
      </dsp:txBody>
      <dsp:txXfrm rot="5400000">
        <a:off x="779523" y="1130777"/>
        <a:ext cx="697301" cy="697301"/>
      </dsp:txXfrm>
    </dsp:sp>
    <dsp:sp modelId="{14837637-716D-4EF6-BC29-80E932DBCBA3}">
      <dsp:nvSpPr>
        <dsp:cNvPr id="0" name=""/>
        <dsp:cNvSpPr/>
      </dsp:nvSpPr>
      <dsp:spPr>
        <a:xfrm>
          <a:off x="1315660" y="976129"/>
          <a:ext cx="340478" cy="296067"/>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 modelId="{D82128C9-0DCE-4CF4-8111-4DE7E187062F}">
      <dsp:nvSpPr>
        <dsp:cNvPr id="0" name=""/>
        <dsp:cNvSpPr/>
      </dsp:nvSpPr>
      <dsp:spPr>
        <a:xfrm rot="10800000">
          <a:off x="1315660" y="1090002"/>
          <a:ext cx="340478" cy="296067"/>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46192-4BB9-4631-AB0B-4079712BB44D}">
      <dsp:nvSpPr>
        <dsp:cNvPr id="0" name=""/>
        <dsp:cNvSpPr/>
      </dsp:nvSpPr>
      <dsp:spPr>
        <a:xfrm>
          <a:off x="520367" y="140330"/>
          <a:ext cx="989838" cy="989838"/>
        </a:xfrm>
        <a:prstGeom prst="pieWedge">
          <a:avLst/>
        </a:prstGeom>
        <a:gradFill rotWithShape="0">
          <a:gsLst>
            <a:gs pos="0">
              <a:schemeClr val="accent2">
                <a:lumMod val="60000"/>
                <a:lumOff val="40000"/>
              </a:schemeClr>
            </a:gs>
            <a:gs pos="80000">
              <a:schemeClr val="accent2">
                <a:lumMod val="40000"/>
                <a:lumOff val="6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l" defTabSz="400050">
            <a:lnSpc>
              <a:spcPct val="90000"/>
            </a:lnSpc>
            <a:spcBef>
              <a:spcPct val="0"/>
            </a:spcBef>
            <a:spcAft>
              <a:spcPct val="35000"/>
            </a:spcAft>
          </a:pPr>
          <a:endParaRPr lang="en-US" sz="900" kern="1200" dirty="0"/>
        </a:p>
      </dsp:txBody>
      <dsp:txXfrm>
        <a:off x="810284" y="430247"/>
        <a:ext cx="699921" cy="699921"/>
      </dsp:txXfrm>
    </dsp:sp>
    <dsp:sp modelId="{4C995695-2804-485C-9E38-75D081752F7B}">
      <dsp:nvSpPr>
        <dsp:cNvPr id="0" name=""/>
        <dsp:cNvSpPr/>
      </dsp:nvSpPr>
      <dsp:spPr>
        <a:xfrm rot="5400000">
          <a:off x="1510205" y="140330"/>
          <a:ext cx="989838" cy="989838"/>
        </a:xfrm>
        <a:prstGeom prst="pieWedge">
          <a:avLst/>
        </a:prstGeom>
        <a:gradFill rotWithShape="0">
          <a:gsLst>
            <a:gs pos="0">
              <a:schemeClr val="accent3">
                <a:lumMod val="40000"/>
                <a:lumOff val="60000"/>
              </a:schemeClr>
            </a:gs>
            <a:gs pos="80000">
              <a:schemeClr val="accent3">
                <a:lumMod val="40000"/>
                <a:lumOff val="6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71120" numCol="1" spcCol="1270" anchor="t" anchorCtr="0">
          <a:noAutofit/>
        </a:bodyPr>
        <a:lstStyle/>
        <a:p>
          <a:pPr lvl="0" algn="r" defTabSz="444500">
            <a:lnSpc>
              <a:spcPct val="90000"/>
            </a:lnSpc>
            <a:spcBef>
              <a:spcPct val="0"/>
            </a:spcBef>
            <a:spcAft>
              <a:spcPct val="35000"/>
            </a:spcAft>
          </a:pPr>
          <a:endParaRPr lang="en-AU" sz="1000" b="1" kern="1200" dirty="0" smtClean="0"/>
        </a:p>
      </dsp:txBody>
      <dsp:txXfrm rot="-5400000">
        <a:off x="1510205" y="430247"/>
        <a:ext cx="699921" cy="699921"/>
      </dsp:txXfrm>
    </dsp:sp>
    <dsp:sp modelId="{78429853-46C2-4EE8-AE56-32F6BF219547}">
      <dsp:nvSpPr>
        <dsp:cNvPr id="0" name=""/>
        <dsp:cNvSpPr/>
      </dsp:nvSpPr>
      <dsp:spPr>
        <a:xfrm rot="10800000">
          <a:off x="1760559" y="1462629"/>
          <a:ext cx="449237" cy="366170"/>
        </a:xfrm>
        <a:prstGeom prst="pieWedge">
          <a:avLst/>
        </a:prstGeom>
        <a:solidFill>
          <a:schemeClr val="accent4">
            <a:lumMod val="60000"/>
            <a:lumOff val="40000"/>
          </a:schemeClr>
        </a:soli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91440" tIns="120904" rIns="0" bIns="120904" numCol="1" spcCol="1270" anchor="ctr" anchorCtr="0">
          <a:noAutofit/>
        </a:bodyPr>
        <a:lstStyle/>
        <a:p>
          <a:pPr lvl="0" algn="ctr" defTabSz="733425">
            <a:lnSpc>
              <a:spcPct val="90000"/>
            </a:lnSpc>
            <a:spcBef>
              <a:spcPct val="0"/>
            </a:spcBef>
            <a:spcAft>
              <a:spcPct val="35000"/>
            </a:spcAft>
          </a:pPr>
          <a:endParaRPr lang="en-AU" sz="1650" b="1" kern="1200" dirty="0" smtClean="0"/>
        </a:p>
        <a:p>
          <a:pPr lvl="0" algn="ctr" defTabSz="733425">
            <a:lnSpc>
              <a:spcPct val="90000"/>
            </a:lnSpc>
            <a:spcBef>
              <a:spcPct val="0"/>
            </a:spcBef>
            <a:spcAft>
              <a:spcPct val="35000"/>
            </a:spcAft>
          </a:pPr>
          <a:endParaRPr lang="en-US" sz="1650" kern="1200" dirty="0"/>
        </a:p>
      </dsp:txBody>
      <dsp:txXfrm rot="10800000">
        <a:off x="1760559" y="1462629"/>
        <a:ext cx="317659" cy="258921"/>
      </dsp:txXfrm>
    </dsp:sp>
    <dsp:sp modelId="{EBD9264F-94FA-48D9-BF75-121015479589}">
      <dsp:nvSpPr>
        <dsp:cNvPr id="0" name=""/>
        <dsp:cNvSpPr/>
      </dsp:nvSpPr>
      <dsp:spPr>
        <a:xfrm rot="16200000">
          <a:off x="246949" y="1545681"/>
          <a:ext cx="689135" cy="493374"/>
        </a:xfrm>
        <a:prstGeom prst="pieWedge">
          <a:avLst/>
        </a:prstGeom>
        <a:solidFill>
          <a:srgbClr val="0099CC"/>
        </a:solidFill>
        <a:ln>
          <a:noFill/>
        </a:ln>
        <a:effectLst>
          <a:outerShdw blurRad="40000" dist="23000" dir="5400000" rotWithShape="0">
            <a:srgbClr val="000000">
              <a:alpha val="35000"/>
            </a:srgbClr>
          </a:outerShdw>
        </a:effectLst>
        <a:scene3d>
          <a:camera prst="orthographicFront"/>
          <a:lightRig rig="flat" dir="t"/>
        </a:scene3d>
        <a:sp3d>
          <a:bevelT w="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b" anchorCtr="0">
          <a:noAutofit/>
        </a:bodyPr>
        <a:lstStyle/>
        <a:p>
          <a:pPr lvl="0" algn="l" defTabSz="444500">
            <a:lnSpc>
              <a:spcPct val="90000"/>
            </a:lnSpc>
            <a:spcBef>
              <a:spcPct val="0"/>
            </a:spcBef>
            <a:spcAft>
              <a:spcPct val="35000"/>
            </a:spcAft>
          </a:pPr>
          <a:endParaRPr lang="en-AU" sz="1000" b="1" kern="1200" dirty="0" smtClean="0"/>
        </a:p>
        <a:p>
          <a:pPr lvl="0" algn="l" defTabSz="444500">
            <a:lnSpc>
              <a:spcPct val="90000"/>
            </a:lnSpc>
            <a:spcBef>
              <a:spcPct val="0"/>
            </a:spcBef>
            <a:spcAft>
              <a:spcPct val="35000"/>
            </a:spcAft>
          </a:pPr>
          <a:endParaRPr lang="en-US" sz="1000" kern="1200" dirty="0"/>
        </a:p>
      </dsp:txBody>
      <dsp:txXfrm rot="5400000">
        <a:off x="489336" y="1447801"/>
        <a:ext cx="348868" cy="487292"/>
      </dsp:txXfrm>
    </dsp:sp>
    <dsp:sp modelId="{14837637-716D-4EF6-BC29-80E932DBCBA3}">
      <dsp:nvSpPr>
        <dsp:cNvPr id="0" name=""/>
        <dsp:cNvSpPr/>
      </dsp:nvSpPr>
      <dsp:spPr>
        <a:xfrm>
          <a:off x="1315021" y="975359"/>
          <a:ext cx="341757" cy="297180"/>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 modelId="{D82128C9-0DCE-4CF4-8111-4DE7E187062F}">
      <dsp:nvSpPr>
        <dsp:cNvPr id="0" name=""/>
        <dsp:cNvSpPr/>
      </dsp:nvSpPr>
      <dsp:spPr>
        <a:xfrm rot="10800000">
          <a:off x="1315021" y="1089660"/>
          <a:ext cx="341757" cy="297180"/>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
        </a:sp3d>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cycle4#9">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1.xml><?xml version="1.0" encoding="utf-8"?>
<dgm:layoutDef xmlns:dgm="http://schemas.openxmlformats.org/drawingml/2006/diagram" xmlns:a="http://schemas.openxmlformats.org/drawingml/2006/main" uniqueId="urn:microsoft.com/office/officeart/2005/8/layout/cycle4#10">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2.xml><?xml version="1.0" encoding="utf-8"?>
<dgm:layoutDef xmlns:dgm="http://schemas.openxmlformats.org/drawingml/2006/diagram" xmlns:a="http://schemas.openxmlformats.org/drawingml/2006/main" uniqueId="urn:microsoft.com/office/officeart/2005/8/layout/cycle4#1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3.xml><?xml version="1.0" encoding="utf-8"?>
<dgm:layoutDef xmlns:dgm="http://schemas.openxmlformats.org/drawingml/2006/diagram" xmlns:a="http://schemas.openxmlformats.org/drawingml/2006/main" uniqueId="urn:microsoft.com/office/officeart/2005/8/layout/cycle4#12">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4.xml><?xml version="1.0" encoding="utf-8"?>
<dgm:layoutDef xmlns:dgm="http://schemas.openxmlformats.org/drawingml/2006/diagram" xmlns:a="http://schemas.openxmlformats.org/drawingml/2006/main" uniqueId="urn:microsoft.com/office/officeart/2005/8/layout/cycle4#13">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cycle4#2">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4.xml><?xml version="1.0" encoding="utf-8"?>
<dgm:layoutDef xmlns:dgm="http://schemas.openxmlformats.org/drawingml/2006/diagram" xmlns:a="http://schemas.openxmlformats.org/drawingml/2006/main" uniqueId="urn:microsoft.com/office/officeart/2005/8/layout/cycle4#3">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cycle4#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6.xml><?xml version="1.0" encoding="utf-8"?>
<dgm:layoutDef xmlns:dgm="http://schemas.openxmlformats.org/drawingml/2006/diagram" xmlns:a="http://schemas.openxmlformats.org/drawingml/2006/main" uniqueId="urn:microsoft.com/office/officeart/2005/8/layout/cycle4#5">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7.xml><?xml version="1.0" encoding="utf-8"?>
<dgm:layoutDef xmlns:dgm="http://schemas.openxmlformats.org/drawingml/2006/diagram" xmlns:a="http://schemas.openxmlformats.org/drawingml/2006/main" uniqueId="urn:microsoft.com/office/officeart/2005/8/layout/cycle4#6">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8.xml><?xml version="1.0" encoding="utf-8"?>
<dgm:layoutDef xmlns:dgm="http://schemas.openxmlformats.org/drawingml/2006/diagram" xmlns:a="http://schemas.openxmlformats.org/drawingml/2006/main" uniqueId="urn:microsoft.com/office/officeart/2005/8/layout/cycle4#7">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9.xml><?xml version="1.0" encoding="utf-8"?>
<dgm:layoutDef xmlns:dgm="http://schemas.openxmlformats.org/drawingml/2006/diagram" xmlns:a="http://schemas.openxmlformats.org/drawingml/2006/main" uniqueId="urn:microsoft.com/office/officeart/2005/8/layout/cycle4#8">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712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8536" y="0"/>
            <a:ext cx="2951851" cy="497126"/>
          </a:xfrm>
          <a:prstGeom prst="rect">
            <a:avLst/>
          </a:prstGeom>
        </p:spPr>
        <p:txBody>
          <a:bodyPr vert="horz" lIns="91440" tIns="45720" rIns="91440" bIns="45720" rtlCol="0"/>
          <a:lstStyle>
            <a:lvl1pPr algn="r">
              <a:defRPr sz="1200"/>
            </a:lvl1pPr>
          </a:lstStyle>
          <a:p>
            <a:fld id="{ED14F2FF-EF02-4F78-930A-4B4A1EBCAD67}" type="datetimeFigureOut">
              <a:rPr lang="en-US" smtClean="0"/>
              <a:pPr/>
              <a:t>9/23/2013</a:t>
            </a:fld>
            <a:endParaRPr lang="en-US" dirty="0"/>
          </a:p>
        </p:txBody>
      </p:sp>
      <p:sp>
        <p:nvSpPr>
          <p:cNvPr id="4" name="Slide Image Placeholder 3"/>
          <p:cNvSpPr>
            <a:spLocks noGrp="1" noRot="1" noChangeAspect="1"/>
          </p:cNvSpPr>
          <p:nvPr>
            <p:ph type="sldImg" idx="2"/>
          </p:nvPr>
        </p:nvSpPr>
        <p:spPr>
          <a:xfrm>
            <a:off x="922338" y="746125"/>
            <a:ext cx="4967287" cy="37274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1197" y="4722694"/>
            <a:ext cx="544957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3662"/>
            <a:ext cx="2951851" cy="49712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8536" y="9443662"/>
            <a:ext cx="2951851" cy="497126"/>
          </a:xfrm>
          <a:prstGeom prst="rect">
            <a:avLst/>
          </a:prstGeom>
        </p:spPr>
        <p:txBody>
          <a:bodyPr vert="horz" lIns="91440" tIns="45720" rIns="91440" bIns="45720" rtlCol="0" anchor="b"/>
          <a:lstStyle>
            <a:lvl1pPr algn="r">
              <a:defRPr sz="1200"/>
            </a:lvl1pPr>
          </a:lstStyle>
          <a:p>
            <a:fld id="{D79C32CE-AAAA-4351-ABC6-1BB094ED517B}" type="slidenum">
              <a:rPr lang="en-US" smtClean="0"/>
              <a:pPr/>
              <a:t>‹#›</a:t>
            </a:fld>
            <a:endParaRPr lang="en-US" dirty="0"/>
          </a:p>
        </p:txBody>
      </p:sp>
    </p:spTree>
    <p:extLst>
      <p:ext uri="{BB962C8B-B14F-4D97-AF65-F5344CB8AC3E}">
        <p14:creationId xmlns:p14="http://schemas.microsoft.com/office/powerpoint/2010/main" val="808714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D79C32CE-AAAA-4351-ABC6-1BB094ED517B}" type="slidenum">
              <a:rPr lang="en-US" smtClean="0"/>
              <a:pPr/>
              <a:t>8</a:t>
            </a:fld>
            <a:endParaRPr lang="en-US" dirty="0"/>
          </a:p>
        </p:txBody>
      </p:sp>
    </p:spTree>
    <p:extLst>
      <p:ext uri="{BB962C8B-B14F-4D97-AF65-F5344CB8AC3E}">
        <p14:creationId xmlns:p14="http://schemas.microsoft.com/office/powerpoint/2010/main" val="269076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807839-DC95-4612-9711-127D57965B7F}" type="datetime1">
              <a:rPr lang="en-US" smtClean="0"/>
              <a:pPr/>
              <a:t>9/23/2013</a:t>
            </a:fld>
            <a:endParaRPr lang="en-US" dirty="0"/>
          </a:p>
        </p:txBody>
      </p:sp>
      <p:sp>
        <p:nvSpPr>
          <p:cNvPr id="5" name="Footer Placeholder 4"/>
          <p:cNvSpPr>
            <a:spLocks noGrp="1"/>
          </p:cNvSpPr>
          <p:nvPr>
            <p:ph type="ftr" sz="quarter" idx="11"/>
          </p:nvPr>
        </p:nvSpPr>
        <p:spPr/>
        <p:txBody>
          <a:bodyPr/>
          <a:lstStyle/>
          <a:p>
            <a:r>
              <a:rPr lang="en-AU" smtClean="0"/>
              <a:t>IBSA VET Capability Framework Final Draft June 2012</a:t>
            </a:r>
            <a:endParaRPr lang="en-US" dirty="0"/>
          </a:p>
        </p:txBody>
      </p:sp>
      <p:sp>
        <p:nvSpPr>
          <p:cNvPr id="6" name="Slide Number Placeholder 5"/>
          <p:cNvSpPr>
            <a:spLocks noGrp="1"/>
          </p:cNvSpPr>
          <p:nvPr>
            <p:ph type="sldNum" sz="quarter" idx="12"/>
          </p:nvPr>
        </p:nvSpPr>
        <p:spPr/>
        <p:txBody>
          <a:bodyPr/>
          <a:lstStyle/>
          <a:p>
            <a:fld id="{83EDF18F-41C3-4496-9BFB-15471E1A83C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7DC218-BFF9-4CC2-84E3-66BAB66E5C87}" type="datetime1">
              <a:rPr lang="en-US" smtClean="0"/>
              <a:pPr/>
              <a:t>9/23/2013</a:t>
            </a:fld>
            <a:endParaRPr lang="en-US" dirty="0"/>
          </a:p>
        </p:txBody>
      </p:sp>
      <p:sp>
        <p:nvSpPr>
          <p:cNvPr id="5" name="Footer Placeholder 4"/>
          <p:cNvSpPr>
            <a:spLocks noGrp="1"/>
          </p:cNvSpPr>
          <p:nvPr>
            <p:ph type="ftr" sz="quarter" idx="11"/>
          </p:nvPr>
        </p:nvSpPr>
        <p:spPr/>
        <p:txBody>
          <a:bodyPr/>
          <a:lstStyle/>
          <a:p>
            <a:r>
              <a:rPr lang="en-AU" smtClean="0"/>
              <a:t>IBSA VET Capability Framework Final Draft June 2012</a:t>
            </a:r>
            <a:endParaRPr lang="en-US" dirty="0"/>
          </a:p>
        </p:txBody>
      </p:sp>
      <p:sp>
        <p:nvSpPr>
          <p:cNvPr id="6" name="Slide Number Placeholder 5"/>
          <p:cNvSpPr>
            <a:spLocks noGrp="1"/>
          </p:cNvSpPr>
          <p:nvPr>
            <p:ph type="sldNum" sz="quarter" idx="12"/>
          </p:nvPr>
        </p:nvSpPr>
        <p:spPr/>
        <p:txBody>
          <a:bodyPr/>
          <a:lstStyle/>
          <a:p>
            <a:fld id="{83EDF18F-41C3-4496-9BFB-15471E1A83C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F489-E1F6-40B6-A5C1-7177ADE2727B}" type="datetime1">
              <a:rPr lang="en-US" smtClean="0"/>
              <a:pPr/>
              <a:t>9/23/2013</a:t>
            </a:fld>
            <a:endParaRPr lang="en-US" dirty="0"/>
          </a:p>
        </p:txBody>
      </p:sp>
      <p:sp>
        <p:nvSpPr>
          <p:cNvPr id="5" name="Footer Placeholder 4"/>
          <p:cNvSpPr>
            <a:spLocks noGrp="1"/>
          </p:cNvSpPr>
          <p:nvPr>
            <p:ph type="ftr" sz="quarter" idx="11"/>
          </p:nvPr>
        </p:nvSpPr>
        <p:spPr/>
        <p:txBody>
          <a:bodyPr/>
          <a:lstStyle/>
          <a:p>
            <a:r>
              <a:rPr lang="en-AU" smtClean="0"/>
              <a:t>IBSA VET Capability Framework Final Draft June 2012</a:t>
            </a:r>
            <a:endParaRPr lang="en-US" dirty="0"/>
          </a:p>
        </p:txBody>
      </p:sp>
      <p:sp>
        <p:nvSpPr>
          <p:cNvPr id="6" name="Slide Number Placeholder 5"/>
          <p:cNvSpPr>
            <a:spLocks noGrp="1"/>
          </p:cNvSpPr>
          <p:nvPr>
            <p:ph type="sldNum" sz="quarter" idx="12"/>
          </p:nvPr>
        </p:nvSpPr>
        <p:spPr/>
        <p:txBody>
          <a:bodyPr/>
          <a:lstStyle/>
          <a:p>
            <a:fld id="{83EDF18F-41C3-4496-9BFB-15471E1A83C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59905E-E946-4759-B898-C5B6DF305FF6}" type="datetime1">
              <a:rPr lang="en-US" smtClean="0"/>
              <a:pPr/>
              <a:t>9/23/2013</a:t>
            </a:fld>
            <a:endParaRPr lang="en-US" dirty="0"/>
          </a:p>
        </p:txBody>
      </p:sp>
      <p:sp>
        <p:nvSpPr>
          <p:cNvPr id="5" name="Footer Placeholder 4"/>
          <p:cNvSpPr>
            <a:spLocks noGrp="1"/>
          </p:cNvSpPr>
          <p:nvPr>
            <p:ph type="ftr" sz="quarter" idx="11"/>
          </p:nvPr>
        </p:nvSpPr>
        <p:spPr/>
        <p:txBody>
          <a:bodyPr/>
          <a:lstStyle/>
          <a:p>
            <a:r>
              <a:rPr lang="en-AU" smtClean="0"/>
              <a:t>IBSA VET Capability Framework Final Draft June 2012</a:t>
            </a:r>
            <a:endParaRPr lang="en-US" dirty="0"/>
          </a:p>
        </p:txBody>
      </p:sp>
      <p:sp>
        <p:nvSpPr>
          <p:cNvPr id="6" name="Slide Number Placeholder 5"/>
          <p:cNvSpPr>
            <a:spLocks noGrp="1"/>
          </p:cNvSpPr>
          <p:nvPr>
            <p:ph type="sldNum" sz="quarter" idx="12"/>
          </p:nvPr>
        </p:nvSpPr>
        <p:spPr/>
        <p:txBody>
          <a:bodyPr/>
          <a:lstStyle/>
          <a:p>
            <a:fld id="{83EDF18F-41C3-4496-9BFB-15471E1A83C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59CC81-0602-425B-AECE-2B97966AB8E0}" type="datetime1">
              <a:rPr lang="en-US" smtClean="0"/>
              <a:pPr/>
              <a:t>9/23/2013</a:t>
            </a:fld>
            <a:endParaRPr lang="en-US" dirty="0"/>
          </a:p>
        </p:txBody>
      </p:sp>
      <p:sp>
        <p:nvSpPr>
          <p:cNvPr id="5" name="Footer Placeholder 4"/>
          <p:cNvSpPr>
            <a:spLocks noGrp="1"/>
          </p:cNvSpPr>
          <p:nvPr>
            <p:ph type="ftr" sz="quarter" idx="11"/>
          </p:nvPr>
        </p:nvSpPr>
        <p:spPr/>
        <p:txBody>
          <a:bodyPr/>
          <a:lstStyle/>
          <a:p>
            <a:r>
              <a:rPr lang="en-AU" smtClean="0"/>
              <a:t>IBSA VET Capability Framework Final Draft June 2012</a:t>
            </a:r>
            <a:endParaRPr lang="en-US" dirty="0"/>
          </a:p>
        </p:txBody>
      </p:sp>
      <p:sp>
        <p:nvSpPr>
          <p:cNvPr id="6" name="Slide Number Placeholder 5"/>
          <p:cNvSpPr>
            <a:spLocks noGrp="1"/>
          </p:cNvSpPr>
          <p:nvPr>
            <p:ph type="sldNum" sz="quarter" idx="12"/>
          </p:nvPr>
        </p:nvSpPr>
        <p:spPr/>
        <p:txBody>
          <a:bodyPr/>
          <a:lstStyle/>
          <a:p>
            <a:fld id="{83EDF18F-41C3-4496-9BFB-15471E1A83C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ED6197-1EE0-420D-91BA-7D6954AD5C49}" type="datetime1">
              <a:rPr lang="en-US" smtClean="0"/>
              <a:pPr/>
              <a:t>9/23/2013</a:t>
            </a:fld>
            <a:endParaRPr lang="en-US" dirty="0"/>
          </a:p>
        </p:txBody>
      </p:sp>
      <p:sp>
        <p:nvSpPr>
          <p:cNvPr id="6" name="Footer Placeholder 5"/>
          <p:cNvSpPr>
            <a:spLocks noGrp="1"/>
          </p:cNvSpPr>
          <p:nvPr>
            <p:ph type="ftr" sz="quarter" idx="11"/>
          </p:nvPr>
        </p:nvSpPr>
        <p:spPr/>
        <p:txBody>
          <a:bodyPr/>
          <a:lstStyle/>
          <a:p>
            <a:r>
              <a:rPr lang="en-AU" smtClean="0"/>
              <a:t>IBSA VET Capability Framework Final Draft June 2012</a:t>
            </a:r>
            <a:endParaRPr lang="en-US" dirty="0"/>
          </a:p>
        </p:txBody>
      </p:sp>
      <p:sp>
        <p:nvSpPr>
          <p:cNvPr id="7" name="Slide Number Placeholder 6"/>
          <p:cNvSpPr>
            <a:spLocks noGrp="1"/>
          </p:cNvSpPr>
          <p:nvPr>
            <p:ph type="sldNum" sz="quarter" idx="12"/>
          </p:nvPr>
        </p:nvSpPr>
        <p:spPr/>
        <p:txBody>
          <a:bodyPr/>
          <a:lstStyle/>
          <a:p>
            <a:fld id="{83EDF18F-41C3-4496-9BFB-15471E1A83C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F1E5F2-D32D-4821-A89C-411D094946E8}" type="datetime1">
              <a:rPr lang="en-US" smtClean="0"/>
              <a:pPr/>
              <a:t>9/23/2013</a:t>
            </a:fld>
            <a:endParaRPr lang="en-US" dirty="0"/>
          </a:p>
        </p:txBody>
      </p:sp>
      <p:sp>
        <p:nvSpPr>
          <p:cNvPr id="8" name="Footer Placeholder 7"/>
          <p:cNvSpPr>
            <a:spLocks noGrp="1"/>
          </p:cNvSpPr>
          <p:nvPr>
            <p:ph type="ftr" sz="quarter" idx="11"/>
          </p:nvPr>
        </p:nvSpPr>
        <p:spPr/>
        <p:txBody>
          <a:bodyPr/>
          <a:lstStyle/>
          <a:p>
            <a:r>
              <a:rPr lang="en-AU" smtClean="0"/>
              <a:t>IBSA VET Capability Framework Final Draft June 2012</a:t>
            </a:r>
            <a:endParaRPr lang="en-US" dirty="0"/>
          </a:p>
        </p:txBody>
      </p:sp>
      <p:sp>
        <p:nvSpPr>
          <p:cNvPr id="9" name="Slide Number Placeholder 8"/>
          <p:cNvSpPr>
            <a:spLocks noGrp="1"/>
          </p:cNvSpPr>
          <p:nvPr>
            <p:ph type="sldNum" sz="quarter" idx="12"/>
          </p:nvPr>
        </p:nvSpPr>
        <p:spPr/>
        <p:txBody>
          <a:bodyPr/>
          <a:lstStyle/>
          <a:p>
            <a:fld id="{83EDF18F-41C3-4496-9BFB-15471E1A83C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8DF6A6-7675-4A1F-9293-D470957E7E2C}" type="datetime1">
              <a:rPr lang="en-US" smtClean="0"/>
              <a:pPr/>
              <a:t>9/23/2013</a:t>
            </a:fld>
            <a:endParaRPr lang="en-US" dirty="0"/>
          </a:p>
        </p:txBody>
      </p:sp>
      <p:sp>
        <p:nvSpPr>
          <p:cNvPr id="4" name="Footer Placeholder 3"/>
          <p:cNvSpPr>
            <a:spLocks noGrp="1"/>
          </p:cNvSpPr>
          <p:nvPr>
            <p:ph type="ftr" sz="quarter" idx="11"/>
          </p:nvPr>
        </p:nvSpPr>
        <p:spPr/>
        <p:txBody>
          <a:bodyPr/>
          <a:lstStyle/>
          <a:p>
            <a:r>
              <a:rPr lang="en-AU" smtClean="0"/>
              <a:t>IBSA VET Capability Framework Final Draft June 2012</a:t>
            </a:r>
            <a:endParaRPr lang="en-US" dirty="0"/>
          </a:p>
        </p:txBody>
      </p:sp>
      <p:sp>
        <p:nvSpPr>
          <p:cNvPr id="5" name="Slide Number Placeholder 4"/>
          <p:cNvSpPr>
            <a:spLocks noGrp="1"/>
          </p:cNvSpPr>
          <p:nvPr>
            <p:ph type="sldNum" sz="quarter" idx="12"/>
          </p:nvPr>
        </p:nvSpPr>
        <p:spPr/>
        <p:txBody>
          <a:bodyPr/>
          <a:lstStyle/>
          <a:p>
            <a:fld id="{83EDF18F-41C3-4496-9BFB-15471E1A83C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4AE637-C9BE-45EC-8A40-3636F3B4C3A2}" type="datetime1">
              <a:rPr lang="en-US" smtClean="0"/>
              <a:pPr/>
              <a:t>9/23/2013</a:t>
            </a:fld>
            <a:endParaRPr lang="en-US" dirty="0"/>
          </a:p>
        </p:txBody>
      </p:sp>
      <p:sp>
        <p:nvSpPr>
          <p:cNvPr id="3" name="Footer Placeholder 2"/>
          <p:cNvSpPr>
            <a:spLocks noGrp="1"/>
          </p:cNvSpPr>
          <p:nvPr>
            <p:ph type="ftr" sz="quarter" idx="11"/>
          </p:nvPr>
        </p:nvSpPr>
        <p:spPr/>
        <p:txBody>
          <a:bodyPr/>
          <a:lstStyle/>
          <a:p>
            <a:r>
              <a:rPr lang="en-AU" smtClean="0"/>
              <a:t>IBSA VET Capability Framework Final Draft June 2012</a:t>
            </a:r>
            <a:endParaRPr lang="en-US" dirty="0"/>
          </a:p>
        </p:txBody>
      </p:sp>
      <p:sp>
        <p:nvSpPr>
          <p:cNvPr id="4" name="Slide Number Placeholder 3"/>
          <p:cNvSpPr>
            <a:spLocks noGrp="1"/>
          </p:cNvSpPr>
          <p:nvPr>
            <p:ph type="sldNum" sz="quarter" idx="12"/>
          </p:nvPr>
        </p:nvSpPr>
        <p:spPr/>
        <p:txBody>
          <a:bodyPr/>
          <a:lstStyle/>
          <a:p>
            <a:fld id="{83EDF18F-41C3-4496-9BFB-15471E1A83C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988A9-F6C8-40C7-91A4-C5278EB5873E}" type="datetime1">
              <a:rPr lang="en-US" smtClean="0"/>
              <a:pPr/>
              <a:t>9/23/2013</a:t>
            </a:fld>
            <a:endParaRPr lang="en-US" dirty="0"/>
          </a:p>
        </p:txBody>
      </p:sp>
      <p:sp>
        <p:nvSpPr>
          <p:cNvPr id="6" name="Footer Placeholder 5"/>
          <p:cNvSpPr>
            <a:spLocks noGrp="1"/>
          </p:cNvSpPr>
          <p:nvPr>
            <p:ph type="ftr" sz="quarter" idx="11"/>
          </p:nvPr>
        </p:nvSpPr>
        <p:spPr/>
        <p:txBody>
          <a:bodyPr/>
          <a:lstStyle/>
          <a:p>
            <a:r>
              <a:rPr lang="en-AU" smtClean="0"/>
              <a:t>IBSA VET Capability Framework Final Draft June 2012</a:t>
            </a:r>
            <a:endParaRPr lang="en-US" dirty="0"/>
          </a:p>
        </p:txBody>
      </p:sp>
      <p:sp>
        <p:nvSpPr>
          <p:cNvPr id="7" name="Slide Number Placeholder 6"/>
          <p:cNvSpPr>
            <a:spLocks noGrp="1"/>
          </p:cNvSpPr>
          <p:nvPr>
            <p:ph type="sldNum" sz="quarter" idx="12"/>
          </p:nvPr>
        </p:nvSpPr>
        <p:spPr/>
        <p:txBody>
          <a:bodyPr/>
          <a:lstStyle/>
          <a:p>
            <a:fld id="{83EDF18F-41C3-4496-9BFB-15471E1A83C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F6C0D9-1BA1-44D3-8690-3B407273AADD}" type="datetime1">
              <a:rPr lang="en-US" smtClean="0"/>
              <a:pPr/>
              <a:t>9/23/2013</a:t>
            </a:fld>
            <a:endParaRPr lang="en-US" dirty="0"/>
          </a:p>
        </p:txBody>
      </p:sp>
      <p:sp>
        <p:nvSpPr>
          <p:cNvPr id="6" name="Footer Placeholder 5"/>
          <p:cNvSpPr>
            <a:spLocks noGrp="1"/>
          </p:cNvSpPr>
          <p:nvPr>
            <p:ph type="ftr" sz="quarter" idx="11"/>
          </p:nvPr>
        </p:nvSpPr>
        <p:spPr/>
        <p:txBody>
          <a:bodyPr/>
          <a:lstStyle/>
          <a:p>
            <a:r>
              <a:rPr lang="en-AU" smtClean="0"/>
              <a:t>IBSA VET Capability Framework Final Draft June 2012</a:t>
            </a:r>
            <a:endParaRPr lang="en-US" dirty="0"/>
          </a:p>
        </p:txBody>
      </p:sp>
      <p:sp>
        <p:nvSpPr>
          <p:cNvPr id="7" name="Slide Number Placeholder 6"/>
          <p:cNvSpPr>
            <a:spLocks noGrp="1"/>
          </p:cNvSpPr>
          <p:nvPr>
            <p:ph type="sldNum" sz="quarter" idx="12"/>
          </p:nvPr>
        </p:nvSpPr>
        <p:spPr/>
        <p:txBody>
          <a:bodyPr/>
          <a:lstStyle/>
          <a:p>
            <a:fld id="{83EDF18F-41C3-4496-9BFB-15471E1A83C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1"/>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067CEC-974D-4E98-998E-CBC90E0DF197}" type="datetime1">
              <a:rPr lang="en-US" smtClean="0"/>
              <a:pPr/>
              <a:t>9/23/2013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smtClean="0"/>
              <a:t>IBSA VET Capability Framework Final Draft June 2012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DF18F-41C3-4496-9BFB-15471E1A83C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2.jpeg"/><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2.jpeg"/><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2.jpeg"/><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2.jpeg"/><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2.jpeg"/><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2.jpeg"/><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2.jpeg"/><Relationship Id="rId2" Type="http://schemas.openxmlformats.org/officeDocument/2006/relationships/diagramData" Target="../diagrams/data13.xml"/><Relationship Id="rId1" Type="http://schemas.openxmlformats.org/officeDocument/2006/relationships/slideLayout" Target="../slideLayouts/slideLayout1.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image" Target="../media/image2.jpeg"/><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jpeg"/><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2.jpeg"/><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2800" y="2209800"/>
            <a:ext cx="5029200" cy="3657600"/>
          </a:xfrm>
        </p:spPr>
        <p:txBody>
          <a:bodyPr>
            <a:normAutofit/>
          </a:bodyPr>
          <a:lstStyle/>
          <a:p>
            <a:r>
              <a:rPr lang="en-AU" sz="6600" b="1" dirty="0" smtClean="0"/>
              <a:t>IBSA VET Capability Framework </a:t>
            </a:r>
            <a:endParaRPr lang="en-AU" sz="6600" b="1" dirty="0"/>
          </a:p>
        </p:txBody>
      </p:sp>
      <p:sp>
        <p:nvSpPr>
          <p:cNvPr id="5" name="Slide Number Placeholder 4"/>
          <p:cNvSpPr>
            <a:spLocks noGrp="1"/>
          </p:cNvSpPr>
          <p:nvPr>
            <p:ph type="sldNum" sz="quarter" idx="12"/>
          </p:nvPr>
        </p:nvSpPr>
        <p:spPr/>
        <p:txBody>
          <a:bodyPr/>
          <a:lstStyle/>
          <a:p>
            <a:fld id="{83EDF18F-41C3-4496-9BFB-15471E1A83C6}" type="slidenum">
              <a:rPr lang="en-US" smtClean="0"/>
              <a:pPr/>
              <a:t>1</a:t>
            </a:fld>
            <a:endParaRPr lang="en-US" dirty="0"/>
          </a:p>
        </p:txBody>
      </p:sp>
      <p:pic>
        <p:nvPicPr>
          <p:cNvPr id="7" name="Picture 2"/>
          <p:cNvPicPr>
            <a:picLocks noChangeAspect="1" noChangeArrowheads="1"/>
          </p:cNvPicPr>
          <p:nvPr/>
        </p:nvPicPr>
        <p:blipFill>
          <a:blip r:embed="rId2" cstate="print"/>
          <a:srcRect/>
          <a:stretch>
            <a:fillRect/>
          </a:stretch>
        </p:blipFill>
        <p:spPr bwMode="auto">
          <a:xfrm>
            <a:off x="0" y="0"/>
            <a:ext cx="3886200" cy="3879095"/>
          </a:xfrm>
          <a:prstGeom prst="ellipse">
            <a:avLst/>
          </a:prstGeom>
          <a:ln>
            <a:noFill/>
          </a:ln>
          <a:effectLst>
            <a:outerShdw blurRad="50800" dist="38100" algn="l" rotWithShape="0">
              <a:prstClr val="black">
                <a:alpha val="40000"/>
              </a:prstClr>
            </a:outerShdw>
            <a:softEdge rad="112500"/>
          </a:effec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846064"/>
            <a:ext cx="1773936" cy="101193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14800" y="533400"/>
            <a:ext cx="4267200" cy="1200329"/>
          </a:xfrm>
          <a:prstGeom prst="rect">
            <a:avLst/>
          </a:prstGeom>
          <a:noFill/>
        </p:spPr>
        <p:txBody>
          <a:bodyPr wrap="square" rtlCol="0">
            <a:spAutoFit/>
          </a:bodyPr>
          <a:lstStyle/>
          <a:p>
            <a:pPr algn="r"/>
            <a:r>
              <a:rPr lang="en-US" sz="3600" b="1" dirty="0" smtClean="0">
                <a:solidFill>
                  <a:schemeClr val="tx1">
                    <a:lumMod val="65000"/>
                    <a:lumOff val="35000"/>
                  </a:schemeClr>
                </a:solidFill>
              </a:rPr>
              <a:t>Second Level Practitioner</a:t>
            </a:r>
            <a:endParaRPr lang="en-US" sz="3600" b="1"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smtClean="0"/>
              <a:t>IBSA VET Capability Framework</a:t>
            </a:r>
            <a:endParaRPr lang="en-US" dirty="0"/>
          </a:p>
        </p:txBody>
      </p:sp>
      <p:graphicFrame>
        <p:nvGraphicFramePr>
          <p:cNvPr id="7" name="Table 6"/>
          <p:cNvGraphicFramePr>
            <a:graphicFrameLocks noGrp="1"/>
          </p:cNvGraphicFramePr>
          <p:nvPr/>
        </p:nvGraphicFramePr>
        <p:xfrm>
          <a:off x="533400" y="2971800"/>
          <a:ext cx="8001000" cy="3169920"/>
        </p:xfrm>
        <a:graphic>
          <a:graphicData uri="http://schemas.openxmlformats.org/drawingml/2006/table">
            <a:tbl>
              <a:tblPr firstRow="1" bandRow="1">
                <a:tableStyleId>{E929F9F4-4A8F-4326-A1B4-22849713DDAB}</a:tableStyleId>
              </a:tblPr>
              <a:tblGrid>
                <a:gridCol w="1752600"/>
                <a:gridCol w="2247900"/>
                <a:gridCol w="2171700"/>
                <a:gridCol w="1828800"/>
              </a:tblGrid>
              <a:tr h="370840">
                <a:tc>
                  <a:txBody>
                    <a:bodyPr/>
                    <a:lstStyle/>
                    <a:p>
                      <a:r>
                        <a:rPr lang="en-AU" b="0" dirty="0" smtClean="0"/>
                        <a:t>assessment theories</a:t>
                      </a:r>
                      <a:endParaRPr lang="en-AU" b="0" dirty="0"/>
                    </a:p>
                  </a:txBody>
                  <a:tcPr/>
                </a:tc>
                <a:tc>
                  <a:txBody>
                    <a:bodyPr/>
                    <a:lstStyle/>
                    <a:p>
                      <a:r>
                        <a:rPr lang="en-AU" b="0" dirty="0" smtClean="0"/>
                        <a:t>products</a:t>
                      </a:r>
                      <a:endParaRPr lang="en-AU" b="0" dirty="0"/>
                    </a:p>
                  </a:txBody>
                  <a:tcPr/>
                </a:tc>
                <a:tc>
                  <a:txBody>
                    <a:bodyPr/>
                    <a:lstStyle/>
                    <a:p>
                      <a:r>
                        <a:rPr lang="en-AU" b="0" dirty="0" smtClean="0"/>
                        <a:t>processes</a:t>
                      </a:r>
                      <a:endParaRPr lang="en-AU" b="0" dirty="0"/>
                    </a:p>
                  </a:txBody>
                  <a:tcPr/>
                </a:tc>
                <a:tc>
                  <a:txBody>
                    <a:bodyPr/>
                    <a:lstStyle/>
                    <a:p>
                      <a:r>
                        <a:rPr lang="en-AU" b="0" dirty="0" smtClean="0"/>
                        <a:t>validation</a:t>
                      </a:r>
                      <a:endParaRPr lang="en-AU" b="0" dirty="0"/>
                    </a:p>
                  </a:txBody>
                  <a:tcPr/>
                </a:tc>
              </a:tr>
              <a:tr h="370840">
                <a:tc>
                  <a:txBody>
                    <a:bodyPr/>
                    <a:lstStyle/>
                    <a:p>
                      <a:pPr marL="0" algn="l" defTabSz="914400" rtl="0" eaLnBrk="1" latinLnBrk="0" hangingPunct="1"/>
                      <a:r>
                        <a:rPr lang="en-AU" sz="1600" kern="1200" dirty="0" smtClean="0">
                          <a:solidFill>
                            <a:schemeClr val="lt1"/>
                          </a:solidFill>
                          <a:latin typeface="+mn-lt"/>
                          <a:ea typeface="+mn-ea"/>
                          <a:cs typeface="+mn-cs"/>
                        </a:rPr>
                        <a:t>Uses contemporary</a:t>
                      </a:r>
                      <a:r>
                        <a:rPr lang="en-AU" sz="1600" kern="1200" baseline="0" dirty="0" smtClean="0">
                          <a:solidFill>
                            <a:schemeClr val="lt1"/>
                          </a:solidFill>
                          <a:latin typeface="+mn-lt"/>
                          <a:ea typeface="+mn-ea"/>
                          <a:cs typeface="+mn-cs"/>
                        </a:rPr>
                        <a:t> assessment research and theory to inform and expand practice</a:t>
                      </a:r>
                      <a:endParaRPr lang="en-AU" sz="1600" kern="1200" dirty="0">
                        <a:solidFill>
                          <a:schemeClr val="lt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lt1"/>
                          </a:solidFill>
                          <a:latin typeface="+mn-lt"/>
                          <a:ea typeface="+mn-ea"/>
                          <a:cs typeface="+mn-cs"/>
                        </a:rPr>
                        <a:t>Designs,</a:t>
                      </a:r>
                      <a:r>
                        <a:rPr lang="en-AU" sz="1600" kern="1200" baseline="0" dirty="0" smtClean="0">
                          <a:solidFill>
                            <a:schemeClr val="lt1"/>
                          </a:solidFill>
                          <a:latin typeface="+mn-lt"/>
                          <a:ea typeface="+mn-ea"/>
                          <a:cs typeface="+mn-cs"/>
                        </a:rPr>
                        <a:t> develops and evaluates assessment tools for purposes including RPL and assessment of training outcomes; uses a variety of technologies to develop and implement the tools</a:t>
                      </a:r>
                      <a:endParaRPr lang="en-AU" sz="1600" kern="1200" dirty="0" smtClean="0">
                        <a:solidFill>
                          <a:srgbClr val="FF0000"/>
                        </a:solidFill>
                        <a:latin typeface="+mn-lt"/>
                        <a:ea typeface="+mn-ea"/>
                        <a:cs typeface="+mn-cs"/>
                      </a:endParaRPr>
                    </a:p>
                    <a:p>
                      <a:pPr marL="0" algn="l" defTabSz="914400" rtl="0" eaLnBrk="1" latinLnBrk="0" hangingPunct="1"/>
                      <a:endParaRPr lang="en-AU" sz="1600" kern="1200" dirty="0">
                        <a:solidFill>
                          <a:schemeClr val="lt1"/>
                        </a:solidFill>
                        <a:latin typeface="+mn-lt"/>
                        <a:ea typeface="+mn-ea"/>
                        <a:cs typeface="+mn-cs"/>
                      </a:endParaRPr>
                    </a:p>
                  </a:txBody>
                  <a:tcPr/>
                </a:tc>
                <a:tc>
                  <a:txBody>
                    <a:bodyPr/>
                    <a:lstStyle/>
                    <a:p>
                      <a:r>
                        <a:rPr lang="en-AU" sz="1600" dirty="0" smtClean="0"/>
                        <a:t>Adapts assessment approaches</a:t>
                      </a:r>
                      <a:r>
                        <a:rPr lang="en-AU" sz="1600" baseline="0" dirty="0" smtClean="0"/>
                        <a:t> as required for different contexts and candidates; </a:t>
                      </a:r>
                      <a:r>
                        <a:rPr lang="en-AU" sz="1600" dirty="0" smtClean="0"/>
                        <a:t>reviews assessment processes and identifies  improvements; provides assessment</a:t>
                      </a:r>
                      <a:r>
                        <a:rPr lang="en-AU" sz="1600" baseline="0" dirty="0" smtClean="0"/>
                        <a:t> feedback to support continued learning</a:t>
                      </a:r>
                      <a:endParaRPr lang="en-A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lt1"/>
                          </a:solidFill>
                          <a:latin typeface="+mn-lt"/>
                          <a:ea typeface="+mn-ea"/>
                          <a:cs typeface="+mn-cs"/>
                        </a:rPr>
                        <a:t>Actively contributes to assessment validation processes; uses validation outcomes</a:t>
                      </a:r>
                      <a:r>
                        <a:rPr lang="en-AU" sz="1600" kern="1200" baseline="0" dirty="0" smtClean="0">
                          <a:solidFill>
                            <a:schemeClr val="lt1"/>
                          </a:solidFill>
                          <a:latin typeface="+mn-lt"/>
                          <a:ea typeface="+mn-ea"/>
                          <a:cs typeface="+mn-cs"/>
                        </a:rPr>
                        <a:t> to improve practice</a:t>
                      </a:r>
                      <a:endParaRPr lang="en-AU" sz="1600" dirty="0" smtClean="0"/>
                    </a:p>
                    <a:p>
                      <a:endParaRPr lang="en-AU" sz="1600" dirty="0"/>
                    </a:p>
                  </a:txBody>
                  <a:tcPr/>
                </a:tc>
              </a:tr>
            </a:tbl>
          </a:graphicData>
        </a:graphic>
      </p:graphicFrame>
      <p:graphicFrame>
        <p:nvGraphicFramePr>
          <p:cNvPr id="8" name="Diagram 7"/>
          <p:cNvGraphicFramePr/>
          <p:nvPr/>
        </p:nvGraphicFramePr>
        <p:xfrm>
          <a:off x="-76200" y="-76200"/>
          <a:ext cx="29718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Oval 8"/>
          <p:cNvSpPr/>
          <p:nvPr/>
        </p:nvSpPr>
        <p:spPr>
          <a:xfrm>
            <a:off x="1066800" y="685800"/>
            <a:ext cx="609600" cy="609600"/>
          </a:xfrm>
          <a:prstGeom prst="ellipse">
            <a:avLst/>
          </a:prstGeom>
        </p:spPr>
        <p:style>
          <a:lnRef idx="0">
            <a:schemeClr val="accent6"/>
          </a:lnRef>
          <a:fillRef idx="3">
            <a:schemeClr val="accent6"/>
          </a:fillRef>
          <a:effectRef idx="3">
            <a:schemeClr val="accent6"/>
          </a:effectRef>
          <a:fontRef idx="minor">
            <a:schemeClr val="lt1"/>
          </a:fontRef>
        </p:style>
        <p:txBody>
          <a:bodyPr lIns="0" rIns="0" rtlCol="0" anchor="ctr"/>
          <a:lstStyle/>
          <a:p>
            <a:pPr algn="ctr"/>
            <a:endParaRPr lang="en-US" sz="900" dirty="0"/>
          </a:p>
        </p:txBody>
      </p:sp>
      <p:sp>
        <p:nvSpPr>
          <p:cNvPr id="10" name="Slide Number Placeholder 9"/>
          <p:cNvSpPr>
            <a:spLocks noGrp="1"/>
          </p:cNvSpPr>
          <p:nvPr>
            <p:ph type="sldNum" sz="quarter" idx="12"/>
          </p:nvPr>
        </p:nvSpPr>
        <p:spPr/>
        <p:txBody>
          <a:bodyPr/>
          <a:lstStyle/>
          <a:p>
            <a:fld id="{83EDF18F-41C3-4496-9BFB-15471E1A83C6}" type="slidenum">
              <a:rPr lang="en-US" smtClean="0"/>
              <a:pPr/>
              <a:t>10</a:t>
            </a:fld>
            <a:endParaRPr lang="en-US" dirty="0"/>
          </a:p>
        </p:txBody>
      </p:sp>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6248400"/>
            <a:ext cx="1068636" cy="6096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76200" y="-76200"/>
          <a:ext cx="29718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Oval 15"/>
          <p:cNvSpPr/>
          <p:nvPr/>
        </p:nvSpPr>
        <p:spPr>
          <a:xfrm>
            <a:off x="1066800" y="685800"/>
            <a:ext cx="609600" cy="609600"/>
          </a:xfrm>
          <a:prstGeom prst="ellipse">
            <a:avLst/>
          </a:prstGeom>
        </p:spPr>
        <p:style>
          <a:lnRef idx="0">
            <a:schemeClr val="accent6"/>
          </a:lnRef>
          <a:fillRef idx="3">
            <a:schemeClr val="accent6"/>
          </a:fillRef>
          <a:effectRef idx="3">
            <a:schemeClr val="accent6"/>
          </a:effectRef>
          <a:fontRef idx="minor">
            <a:schemeClr val="lt1"/>
          </a:fontRef>
        </p:style>
        <p:txBody>
          <a:bodyPr lIns="0" rIns="0" rtlCol="0" anchor="ctr"/>
          <a:lstStyle/>
          <a:p>
            <a:pPr algn="ctr"/>
            <a:endParaRPr lang="en-US" sz="900" dirty="0"/>
          </a:p>
        </p:txBody>
      </p:sp>
      <p:sp>
        <p:nvSpPr>
          <p:cNvPr id="5" name="TextBox 4"/>
          <p:cNvSpPr txBox="1"/>
          <p:nvPr/>
        </p:nvSpPr>
        <p:spPr>
          <a:xfrm>
            <a:off x="5334000" y="533400"/>
            <a:ext cx="3048000" cy="1200329"/>
          </a:xfrm>
          <a:prstGeom prst="rect">
            <a:avLst/>
          </a:prstGeom>
          <a:noFill/>
        </p:spPr>
        <p:txBody>
          <a:bodyPr wrap="square" rtlCol="0">
            <a:spAutoFit/>
          </a:bodyPr>
          <a:lstStyle/>
          <a:p>
            <a:pPr algn="r"/>
            <a:r>
              <a:rPr lang="en-US" sz="3600" b="1" dirty="0" smtClean="0">
                <a:solidFill>
                  <a:schemeClr val="tx1">
                    <a:lumMod val="65000"/>
                    <a:lumOff val="35000"/>
                  </a:schemeClr>
                </a:solidFill>
              </a:rPr>
              <a:t>Third Level Practitioner</a:t>
            </a:r>
            <a:endParaRPr lang="en-US" sz="3600" b="1"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smtClean="0"/>
              <a:t>IBSA VET Capability Framework </a:t>
            </a:r>
          </a:p>
        </p:txBody>
      </p:sp>
      <p:graphicFrame>
        <p:nvGraphicFramePr>
          <p:cNvPr id="7" name="Table 6"/>
          <p:cNvGraphicFramePr>
            <a:graphicFrameLocks noGrp="1"/>
          </p:cNvGraphicFramePr>
          <p:nvPr/>
        </p:nvGraphicFramePr>
        <p:xfrm>
          <a:off x="419100" y="2753360"/>
          <a:ext cx="8305800" cy="2900680"/>
        </p:xfrm>
        <a:graphic>
          <a:graphicData uri="http://schemas.openxmlformats.org/drawingml/2006/table">
            <a:tbl>
              <a:tblPr firstRow="1" bandRow="1">
                <a:tableStyleId>{E929F9F4-4A8F-4326-A1B4-22849713DDAB}</a:tableStyleId>
              </a:tblPr>
              <a:tblGrid>
                <a:gridCol w="2171700"/>
                <a:gridCol w="2057400"/>
                <a:gridCol w="2080986"/>
                <a:gridCol w="1995714"/>
              </a:tblGrid>
              <a:tr h="370840">
                <a:tc>
                  <a:txBody>
                    <a:bodyPr/>
                    <a:lstStyle/>
                    <a:p>
                      <a:r>
                        <a:rPr lang="en-AU" b="0" dirty="0" smtClean="0"/>
                        <a:t>assessment theories</a:t>
                      </a:r>
                      <a:endParaRPr lang="en-AU" b="0" dirty="0"/>
                    </a:p>
                  </a:txBody>
                  <a:tcPr/>
                </a:tc>
                <a:tc>
                  <a:txBody>
                    <a:bodyPr/>
                    <a:lstStyle/>
                    <a:p>
                      <a:r>
                        <a:rPr lang="en-AU" b="0" dirty="0" smtClean="0"/>
                        <a:t>products</a:t>
                      </a:r>
                      <a:endParaRPr lang="en-AU" b="0" dirty="0"/>
                    </a:p>
                  </a:txBody>
                  <a:tcPr/>
                </a:tc>
                <a:tc>
                  <a:txBody>
                    <a:bodyPr/>
                    <a:lstStyle/>
                    <a:p>
                      <a:r>
                        <a:rPr lang="en-AU" b="0" dirty="0" smtClean="0"/>
                        <a:t>processes</a:t>
                      </a:r>
                      <a:endParaRPr lang="en-AU" b="0" dirty="0"/>
                    </a:p>
                  </a:txBody>
                  <a:tcPr/>
                </a:tc>
                <a:tc>
                  <a:txBody>
                    <a:bodyPr/>
                    <a:lstStyle/>
                    <a:p>
                      <a:r>
                        <a:rPr lang="en-AU" b="0" dirty="0" smtClean="0"/>
                        <a:t>validation</a:t>
                      </a:r>
                      <a:endParaRPr lang="en-AU" b="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dirty="0" smtClean="0">
                          <a:ln>
                            <a:noFill/>
                          </a:ln>
                          <a:solidFill>
                            <a:prstClr val="white"/>
                          </a:solidFill>
                          <a:effectLst/>
                          <a:uLnTx/>
                          <a:uFillTx/>
                          <a:latin typeface="+mn-lt"/>
                          <a:ea typeface="+mn-ea"/>
                          <a:cs typeface="+mn-cs"/>
                        </a:rPr>
                        <a:t>Leads others to interpret and  apply relevant  theory to improve assessment practice; undertakes research  to inform assessment practice </a:t>
                      </a:r>
                      <a:endParaRPr lang="en-AU"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dirty="0" smtClean="0">
                          <a:ln>
                            <a:noFill/>
                          </a:ln>
                          <a:solidFill>
                            <a:prstClr val="white"/>
                          </a:solidFill>
                          <a:effectLst/>
                          <a:uLnTx/>
                          <a:uFillTx/>
                          <a:latin typeface="+mn-lt"/>
                          <a:ea typeface="+mn-ea"/>
                          <a:cs typeface="+mn-cs"/>
                        </a:rPr>
                        <a:t>Designs and implements continuous improvement strategies to ensure assessment tools meet industry and system requirements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600" b="0" i="0" u="none" strike="noStrike" kern="1200" cap="none" spc="0" normalizeH="0" baseline="0" noProof="0" dirty="0">
                        <a:ln>
                          <a:noFill/>
                        </a:ln>
                        <a:solidFill>
                          <a:prstClr val="white"/>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dirty="0" smtClean="0">
                          <a:ln>
                            <a:noFill/>
                          </a:ln>
                          <a:solidFill>
                            <a:prstClr val="white"/>
                          </a:solidFill>
                          <a:effectLst/>
                          <a:uLnTx/>
                          <a:uFillTx/>
                          <a:latin typeface="+mn-lt"/>
                          <a:ea typeface="+mn-ea"/>
                          <a:cs typeface="+mn-cs"/>
                        </a:rPr>
                        <a:t>Consults with stakeholders to design holistic assessment approaches;  leads quality assessment practices; explores opportunities for innovation and improvements in assessment processes</a:t>
                      </a:r>
                      <a:endParaRPr kumimoji="0" lang="en-AU" sz="1600" b="0" i="0" u="none" strike="noStrike" kern="1200" cap="none" spc="0" normalizeH="0" baseline="0" noProof="0" dirty="0">
                        <a:ln>
                          <a:noFill/>
                        </a:ln>
                        <a:solidFill>
                          <a:prstClr val="white"/>
                        </a:solidFill>
                        <a:effectLst/>
                        <a:uLnTx/>
                        <a:uFillTx/>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lt1"/>
                          </a:solidFill>
                          <a:latin typeface="+mn-lt"/>
                          <a:ea typeface="+mn-ea"/>
                          <a:cs typeface="+mn-cs"/>
                        </a:rPr>
                        <a:t>Coordinates industry validation;  critically</a:t>
                      </a:r>
                      <a:r>
                        <a:rPr lang="en-AU" sz="1600" kern="1200" baseline="0" dirty="0" smtClean="0">
                          <a:solidFill>
                            <a:schemeClr val="lt1"/>
                          </a:solidFill>
                          <a:latin typeface="+mn-lt"/>
                          <a:ea typeface="+mn-ea"/>
                          <a:cs typeface="+mn-cs"/>
                        </a:rPr>
                        <a:t> evaluates validation outcomes  and implements improvements to assessment strategies</a:t>
                      </a:r>
                      <a:endParaRPr lang="en-AU" sz="1600" dirty="0" smtClean="0"/>
                    </a:p>
                    <a:p>
                      <a:endParaRPr lang="en-AU" sz="1600" dirty="0"/>
                    </a:p>
                  </a:txBody>
                  <a:tcPr/>
                </a:tc>
              </a:tr>
            </a:tbl>
          </a:graphicData>
        </a:graphic>
      </p:graphicFrame>
      <p:sp>
        <p:nvSpPr>
          <p:cNvPr id="8" name="Slide Number Placeholder 7"/>
          <p:cNvSpPr>
            <a:spLocks noGrp="1"/>
          </p:cNvSpPr>
          <p:nvPr>
            <p:ph type="sldNum" sz="quarter" idx="12"/>
          </p:nvPr>
        </p:nvSpPr>
        <p:spPr/>
        <p:txBody>
          <a:bodyPr/>
          <a:lstStyle/>
          <a:p>
            <a:fld id="{83EDF18F-41C3-4496-9BFB-15471E1A83C6}" type="slidenum">
              <a:rPr lang="en-US" smtClean="0"/>
              <a:pPr/>
              <a:t>11</a:t>
            </a:fld>
            <a:endParaRPr lang="en-US" dirty="0"/>
          </a:p>
        </p:txBody>
      </p:sp>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6248400"/>
            <a:ext cx="1068636" cy="6096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nvGraphicFramePr>
        <p:xfrm>
          <a:off x="228600" y="2738120"/>
          <a:ext cx="8686800" cy="2868164"/>
        </p:xfrm>
        <a:graphic>
          <a:graphicData uri="http://schemas.openxmlformats.org/drawingml/2006/table">
            <a:tbl>
              <a:tblPr firstRow="1" bandRow="1">
                <a:tableStyleId>{8FD4443E-F989-4FC4-A0C8-D5A2AF1F390B}</a:tableStyleId>
              </a:tblPr>
              <a:tblGrid>
                <a:gridCol w="2223796"/>
                <a:gridCol w="1967204"/>
                <a:gridCol w="2480388"/>
                <a:gridCol w="2015412"/>
              </a:tblGrid>
              <a:tr h="570607">
                <a:tc>
                  <a:txBody>
                    <a:bodyPr/>
                    <a:lstStyle/>
                    <a:p>
                      <a:r>
                        <a:rPr lang="en-AU" b="1" dirty="0" smtClean="0"/>
                        <a:t>engagement</a:t>
                      </a:r>
                      <a:endParaRPr lang="en-AU" b="0" dirty="0"/>
                    </a:p>
                  </a:txBody>
                  <a:tcPr/>
                </a:tc>
                <a:tc>
                  <a:txBody>
                    <a:bodyPr/>
                    <a:lstStyle/>
                    <a:p>
                      <a:r>
                        <a:rPr lang="en-AU" dirty="0" smtClean="0"/>
                        <a:t>networks</a:t>
                      </a:r>
                      <a:endParaRPr lang="en-AU" dirty="0"/>
                    </a:p>
                  </a:txBody>
                  <a:tcPr/>
                </a:tc>
                <a:tc>
                  <a:txBody>
                    <a:bodyPr/>
                    <a:lstStyle/>
                    <a:p>
                      <a:r>
                        <a:rPr lang="en-AU" dirty="0" smtClean="0"/>
                        <a:t>vocational competence</a:t>
                      </a:r>
                      <a:endParaRPr lang="en-AU" dirty="0"/>
                    </a:p>
                  </a:txBody>
                  <a:tcPr/>
                </a:tc>
                <a:tc>
                  <a:txBody>
                    <a:bodyPr/>
                    <a:lstStyle/>
                    <a:p>
                      <a:r>
                        <a:rPr lang="en-AU" dirty="0" smtClean="0"/>
                        <a:t>workforce development</a:t>
                      </a:r>
                      <a:endParaRPr lang="en-AU" dirty="0"/>
                    </a:p>
                  </a:txBody>
                  <a:tcPr/>
                </a:tc>
              </a:tr>
              <a:tr h="22280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dirty="0" smtClean="0">
                          <a:latin typeface="+mn-lt"/>
                          <a:ea typeface="Calibri"/>
                        </a:rPr>
                        <a:t>Liaises with enterprises to ensure teaching  and assessment reflects current industry practices </a:t>
                      </a:r>
                      <a:endParaRPr lang="en-AU"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smtClean="0">
                          <a:latin typeface="+mn-lt"/>
                          <a:ea typeface="Calibri"/>
                        </a:rPr>
                        <a:t>Participates in enterprise networks to enhance own knowledge and skills</a:t>
                      </a:r>
                      <a:endParaRPr lang="en-A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dirty="0" smtClean="0">
                          <a:latin typeface="+mn-lt"/>
                          <a:ea typeface="Calibri"/>
                        </a:rPr>
                        <a:t>Maintains vocational competence relevant to own subject area and works with others to maintain that competence; uses a range of methods to keep up-to-date with industry changes </a:t>
                      </a:r>
                      <a:endParaRPr lang="en-A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lt1"/>
                          </a:solidFill>
                          <a:latin typeface="+mn-lt"/>
                          <a:ea typeface="+mn-ea"/>
                          <a:cs typeface="+mn-cs"/>
                        </a:rPr>
                        <a:t>Contextualises program content and adapts teaching practices to suit specified enterprise</a:t>
                      </a:r>
                      <a:r>
                        <a:rPr lang="en-AU" sz="1600" kern="1200" baseline="0" dirty="0" smtClean="0">
                          <a:solidFill>
                            <a:schemeClr val="lt1"/>
                          </a:solidFill>
                          <a:latin typeface="+mn-lt"/>
                          <a:ea typeface="+mn-ea"/>
                          <a:cs typeface="+mn-cs"/>
                        </a:rPr>
                        <a:t> needs</a:t>
                      </a:r>
                      <a:endParaRPr lang="en-AU" sz="1600" dirty="0" smtClean="0"/>
                    </a:p>
                    <a:p>
                      <a:endParaRPr lang="en-AU" sz="1600" dirty="0"/>
                    </a:p>
                  </a:txBody>
                  <a:tcPr/>
                </a:tc>
              </a:tr>
            </a:tbl>
          </a:graphicData>
        </a:graphic>
      </p:graphicFrame>
      <p:sp>
        <p:nvSpPr>
          <p:cNvPr id="12" name="TextBox 11"/>
          <p:cNvSpPr txBox="1"/>
          <p:nvPr/>
        </p:nvSpPr>
        <p:spPr>
          <a:xfrm>
            <a:off x="4114800" y="533400"/>
            <a:ext cx="4267200" cy="1200329"/>
          </a:xfrm>
          <a:prstGeom prst="rect">
            <a:avLst/>
          </a:prstGeom>
          <a:noFill/>
        </p:spPr>
        <p:txBody>
          <a:bodyPr wrap="square" rtlCol="0">
            <a:spAutoFit/>
          </a:bodyPr>
          <a:lstStyle/>
          <a:p>
            <a:pPr algn="r"/>
            <a:r>
              <a:rPr lang="en-US" sz="3600" b="1" dirty="0" smtClean="0">
                <a:solidFill>
                  <a:schemeClr val="tx1">
                    <a:lumMod val="65000"/>
                    <a:lumOff val="35000"/>
                  </a:schemeClr>
                </a:solidFill>
              </a:rPr>
              <a:t>First Level Practitioner</a:t>
            </a:r>
            <a:endParaRPr lang="en-US" sz="3600" b="1" dirty="0">
              <a:solidFill>
                <a:schemeClr val="tx1">
                  <a:lumMod val="65000"/>
                  <a:lumOff val="35000"/>
                </a:schemeClr>
              </a:solidFill>
            </a:endParaRPr>
          </a:p>
        </p:txBody>
      </p:sp>
      <p:sp>
        <p:nvSpPr>
          <p:cNvPr id="14" name="Footer Placeholder 13"/>
          <p:cNvSpPr>
            <a:spLocks noGrp="1"/>
          </p:cNvSpPr>
          <p:nvPr>
            <p:ph type="ftr" sz="quarter" idx="11"/>
          </p:nvPr>
        </p:nvSpPr>
        <p:spPr/>
        <p:txBody>
          <a:bodyPr/>
          <a:lstStyle/>
          <a:p>
            <a:r>
              <a:rPr lang="en-US" dirty="0" smtClean="0"/>
              <a:t>IBSA VET Capability Framework </a:t>
            </a:r>
          </a:p>
        </p:txBody>
      </p:sp>
      <p:graphicFrame>
        <p:nvGraphicFramePr>
          <p:cNvPr id="15" name="Diagram 14"/>
          <p:cNvGraphicFramePr/>
          <p:nvPr/>
        </p:nvGraphicFramePr>
        <p:xfrm>
          <a:off x="76200" y="-76200"/>
          <a:ext cx="29718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8" name="Diagram group"/>
          <p:cNvGrpSpPr/>
          <p:nvPr/>
        </p:nvGrpSpPr>
        <p:grpSpPr>
          <a:xfrm>
            <a:off x="1638248" y="990600"/>
            <a:ext cx="952552" cy="990600"/>
            <a:chOff x="1420968" y="1303065"/>
            <a:chExt cx="952552" cy="952552"/>
          </a:xfrm>
          <a:scene3d>
            <a:camera prst="orthographicFront"/>
            <a:lightRig rig="flat" dir="t"/>
          </a:scene3d>
        </p:grpSpPr>
        <p:grpSp>
          <p:nvGrpSpPr>
            <p:cNvPr id="19" name="Group 5"/>
            <p:cNvGrpSpPr/>
            <p:nvPr/>
          </p:nvGrpSpPr>
          <p:grpSpPr>
            <a:xfrm>
              <a:off x="1420968" y="1303065"/>
              <a:ext cx="952552" cy="952552"/>
              <a:chOff x="1420968" y="1303065"/>
              <a:chExt cx="952552" cy="952552"/>
            </a:xfrm>
            <a:scene3d>
              <a:camera prst="orthographicFront"/>
              <a:lightRig rig="flat" dir="t"/>
            </a:scene3d>
          </p:grpSpPr>
          <p:sp>
            <p:nvSpPr>
              <p:cNvPr id="20" name="Pie 19"/>
              <p:cNvSpPr/>
              <p:nvPr/>
            </p:nvSpPr>
            <p:spPr>
              <a:xfrm rot="10800000">
                <a:off x="1420968" y="1303065"/>
                <a:ext cx="952552" cy="952552"/>
              </a:xfrm>
              <a:prstGeom prst="pieWedge">
                <a:avLst/>
              </a:prstGeom>
              <a:gradFill rotWithShape="0">
                <a:gsLst>
                  <a:gs pos="0">
                    <a:schemeClr val="accent4">
                      <a:lumMod val="60000"/>
                      <a:lumOff val="40000"/>
                    </a:schemeClr>
                  </a:gs>
                  <a:gs pos="80000">
                    <a:schemeClr val="accent4">
                      <a:lumMod val="60000"/>
                      <a:lumOff val="40000"/>
                    </a:schemeClr>
                  </a:gs>
                  <a:gs pos="100000">
                    <a:schemeClr val="accent4">
                      <a:hueOff val="0"/>
                      <a:satOff val="0"/>
                      <a:lumOff val="0"/>
                      <a:alphaOff val="0"/>
                      <a:shade val="94000"/>
                      <a:satMod val="135000"/>
                    </a:schemeClr>
                  </a:gs>
                </a:gsLst>
              </a:gradFill>
              <a:sp3d>
                <a:bevelT w="63500"/>
              </a:sp3d>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sp>
          <p:sp>
            <p:nvSpPr>
              <p:cNvPr id="21" name="Pie 4"/>
              <p:cNvSpPr/>
              <p:nvPr/>
            </p:nvSpPr>
            <p:spPr>
              <a:xfrm rot="21600000">
                <a:off x="1420968" y="1303065"/>
                <a:ext cx="673555" cy="67355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0" bIns="106680" numCol="1" spcCol="1270" anchor="b" anchorCtr="0">
                <a:noAutofit/>
              </a:bodyPr>
              <a:lstStyle/>
              <a:p>
                <a:pPr lvl="0" algn="r" defTabSz="666750">
                  <a:lnSpc>
                    <a:spcPct val="90000"/>
                  </a:lnSpc>
                  <a:spcBef>
                    <a:spcPct val="0"/>
                  </a:spcBef>
                  <a:spcAft>
                    <a:spcPct val="35000"/>
                  </a:spcAft>
                </a:pPr>
                <a:endParaRPr lang="en-AU" sz="1500" b="1" kern="1200" dirty="0" smtClean="0"/>
              </a:p>
              <a:p>
                <a:pPr lvl="0" algn="r" defTabSz="666750">
                  <a:lnSpc>
                    <a:spcPct val="90000"/>
                  </a:lnSpc>
                  <a:spcBef>
                    <a:spcPct val="0"/>
                  </a:spcBef>
                  <a:spcAft>
                    <a:spcPct val="35000"/>
                  </a:spcAft>
                </a:pPr>
                <a:endParaRPr lang="en-US" sz="1000" kern="1200" dirty="0"/>
              </a:p>
            </p:txBody>
          </p:sp>
        </p:grpSp>
      </p:grpSp>
      <p:grpSp>
        <p:nvGrpSpPr>
          <p:cNvPr id="22" name="Group 8"/>
          <p:cNvGrpSpPr/>
          <p:nvPr/>
        </p:nvGrpSpPr>
        <p:grpSpPr>
          <a:xfrm>
            <a:off x="228600" y="1143000"/>
            <a:ext cx="3505200" cy="1295399"/>
            <a:chOff x="1073968" y="1802376"/>
            <a:chExt cx="4468507" cy="1655009"/>
          </a:xfrm>
        </p:grpSpPr>
        <p:sp>
          <p:nvSpPr>
            <p:cNvPr id="23" name="Pie 22"/>
            <p:cNvSpPr/>
            <p:nvPr/>
          </p:nvSpPr>
          <p:spPr>
            <a:xfrm rot="16200000">
              <a:off x="1073965" y="1802379"/>
              <a:ext cx="1655009" cy="1655003"/>
            </a:xfrm>
            <a:prstGeom prst="pieWedge">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a:lstStyle/>
            <a:p>
              <a:endParaRPr lang="en-US" dirty="0"/>
            </a:p>
          </p:txBody>
        </p:sp>
        <p:sp>
          <p:nvSpPr>
            <p:cNvPr id="24" name="Pie 4"/>
            <p:cNvSpPr/>
            <p:nvPr/>
          </p:nvSpPr>
          <p:spPr>
            <a:xfrm>
              <a:off x="4372210" y="1825936"/>
              <a:ext cx="1170265" cy="11702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14400" rIns="91440" bIns="0" numCol="1" spcCol="1270" anchor="b" anchorCtr="0">
              <a:noAutofit/>
            </a:bodyPr>
            <a:lstStyle/>
            <a:p>
              <a:pPr lvl="0" algn="l" defTabSz="666750">
                <a:lnSpc>
                  <a:spcPct val="90000"/>
                </a:lnSpc>
                <a:spcBef>
                  <a:spcPct val="0"/>
                </a:spcBef>
                <a:spcAft>
                  <a:spcPct val="35000"/>
                </a:spcAft>
              </a:pPr>
              <a:endParaRPr lang="en-US" sz="800" kern="1200" dirty="0"/>
            </a:p>
          </p:txBody>
        </p:sp>
      </p:grpSp>
      <p:sp>
        <p:nvSpPr>
          <p:cNvPr id="25" name="Oval 24"/>
          <p:cNvSpPr/>
          <p:nvPr/>
        </p:nvSpPr>
        <p:spPr>
          <a:xfrm>
            <a:off x="1295400" y="762000"/>
            <a:ext cx="609600" cy="609600"/>
          </a:xfrm>
          <a:prstGeom prst="ellipse">
            <a:avLst/>
          </a:prstGeom>
        </p:spPr>
        <p:style>
          <a:lnRef idx="0">
            <a:schemeClr val="accent6"/>
          </a:lnRef>
          <a:fillRef idx="3">
            <a:schemeClr val="accent6"/>
          </a:fillRef>
          <a:effectRef idx="3">
            <a:schemeClr val="accent6"/>
          </a:effectRef>
          <a:fontRef idx="minor">
            <a:schemeClr val="lt1"/>
          </a:fontRef>
        </p:style>
        <p:txBody>
          <a:bodyPr lIns="0" rIns="0" rtlCol="0" anchor="ctr"/>
          <a:lstStyle/>
          <a:p>
            <a:pPr algn="ctr"/>
            <a:endParaRPr lang="en-US" sz="900" dirty="0"/>
          </a:p>
        </p:txBody>
      </p:sp>
      <p:sp>
        <p:nvSpPr>
          <p:cNvPr id="26" name="TextBox 25"/>
          <p:cNvSpPr txBox="1"/>
          <p:nvPr/>
        </p:nvSpPr>
        <p:spPr>
          <a:xfrm>
            <a:off x="228600" y="1066800"/>
            <a:ext cx="1447800" cy="854080"/>
          </a:xfrm>
          <a:prstGeom prst="rect">
            <a:avLst/>
          </a:prstGeom>
          <a:noFill/>
        </p:spPr>
        <p:txBody>
          <a:bodyPr wrap="square" rtlCol="0">
            <a:spAutoFit/>
          </a:bodyPr>
          <a:lstStyle/>
          <a:p>
            <a:pPr algn="ctr"/>
            <a:r>
              <a:rPr lang="en-US" sz="1650" b="1" dirty="0" smtClean="0">
                <a:solidFill>
                  <a:schemeClr val="bg1"/>
                </a:solidFill>
              </a:rPr>
              <a:t>Industry and Community Collaboration</a:t>
            </a:r>
            <a:endParaRPr lang="en-US" sz="1650" b="1" dirty="0">
              <a:solidFill>
                <a:schemeClr val="bg1"/>
              </a:solidFill>
            </a:endParaRPr>
          </a:p>
        </p:txBody>
      </p:sp>
      <p:sp>
        <p:nvSpPr>
          <p:cNvPr id="16" name="Slide Number Placeholder 15"/>
          <p:cNvSpPr>
            <a:spLocks noGrp="1"/>
          </p:cNvSpPr>
          <p:nvPr>
            <p:ph type="sldNum" sz="quarter" idx="12"/>
          </p:nvPr>
        </p:nvSpPr>
        <p:spPr/>
        <p:txBody>
          <a:bodyPr/>
          <a:lstStyle/>
          <a:p>
            <a:fld id="{83EDF18F-41C3-4496-9BFB-15471E1A83C6}" type="slidenum">
              <a:rPr lang="en-US" smtClean="0"/>
              <a:pPr/>
              <a:t>12</a:t>
            </a:fld>
            <a:endParaRPr lang="en-US" dirty="0"/>
          </a:p>
        </p:txBody>
      </p:sp>
      <p:pic>
        <p:nvPicPr>
          <p:cNvPr id="27" name="Picture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6248400"/>
            <a:ext cx="1068636" cy="6096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114800" y="533400"/>
            <a:ext cx="4267200" cy="1200329"/>
          </a:xfrm>
          <a:prstGeom prst="rect">
            <a:avLst/>
          </a:prstGeom>
          <a:noFill/>
        </p:spPr>
        <p:txBody>
          <a:bodyPr wrap="square" rtlCol="0">
            <a:spAutoFit/>
          </a:bodyPr>
          <a:lstStyle/>
          <a:p>
            <a:pPr algn="r"/>
            <a:r>
              <a:rPr lang="en-US" sz="3600" b="1" dirty="0" smtClean="0">
                <a:solidFill>
                  <a:schemeClr val="tx1">
                    <a:lumMod val="65000"/>
                    <a:lumOff val="35000"/>
                  </a:schemeClr>
                </a:solidFill>
              </a:rPr>
              <a:t>Second Level Practitioner</a:t>
            </a:r>
            <a:endParaRPr lang="en-US" sz="3600" b="1" dirty="0">
              <a:solidFill>
                <a:schemeClr val="tx1">
                  <a:lumMod val="65000"/>
                  <a:lumOff val="35000"/>
                </a:schemeClr>
              </a:solidFill>
            </a:endParaRPr>
          </a:p>
        </p:txBody>
      </p:sp>
      <p:sp>
        <p:nvSpPr>
          <p:cNvPr id="14" name="Footer Placeholder 13"/>
          <p:cNvSpPr>
            <a:spLocks noGrp="1"/>
          </p:cNvSpPr>
          <p:nvPr>
            <p:ph type="ftr" sz="quarter" idx="11"/>
          </p:nvPr>
        </p:nvSpPr>
        <p:spPr/>
        <p:txBody>
          <a:bodyPr/>
          <a:lstStyle/>
          <a:p>
            <a:r>
              <a:rPr lang="en-US" dirty="0" smtClean="0"/>
              <a:t>IBSA VET Capability Framework </a:t>
            </a:r>
          </a:p>
        </p:txBody>
      </p:sp>
      <p:graphicFrame>
        <p:nvGraphicFramePr>
          <p:cNvPr id="15" name="Table 14"/>
          <p:cNvGraphicFramePr>
            <a:graphicFrameLocks noGrp="1"/>
          </p:cNvGraphicFramePr>
          <p:nvPr/>
        </p:nvGraphicFramePr>
        <p:xfrm>
          <a:off x="228600" y="2865120"/>
          <a:ext cx="8686800" cy="2194560"/>
        </p:xfrm>
        <a:graphic>
          <a:graphicData uri="http://schemas.openxmlformats.org/drawingml/2006/table">
            <a:tbl>
              <a:tblPr firstRow="1" bandRow="1">
                <a:tableStyleId>{8FD4443E-F989-4FC4-A0C8-D5A2AF1F390B}</a:tableStyleId>
              </a:tblPr>
              <a:tblGrid>
                <a:gridCol w="2362200"/>
                <a:gridCol w="2362200"/>
                <a:gridCol w="2133600"/>
                <a:gridCol w="1828800"/>
              </a:tblGrid>
              <a:tr h="370840">
                <a:tc>
                  <a:txBody>
                    <a:bodyPr/>
                    <a:lstStyle/>
                    <a:p>
                      <a:r>
                        <a:rPr lang="en-AU" b="1" dirty="0" smtClean="0"/>
                        <a:t>engagement</a:t>
                      </a:r>
                      <a:endParaRPr lang="en-AU" b="0" dirty="0"/>
                    </a:p>
                  </a:txBody>
                  <a:tcPr/>
                </a:tc>
                <a:tc>
                  <a:txBody>
                    <a:bodyPr/>
                    <a:lstStyle/>
                    <a:p>
                      <a:r>
                        <a:rPr lang="en-AU" dirty="0" smtClean="0"/>
                        <a:t>networks</a:t>
                      </a:r>
                      <a:endParaRPr lang="en-AU" dirty="0"/>
                    </a:p>
                  </a:txBody>
                  <a:tcPr/>
                </a:tc>
                <a:tc>
                  <a:txBody>
                    <a:bodyPr/>
                    <a:lstStyle/>
                    <a:p>
                      <a:r>
                        <a:rPr lang="en-AU" dirty="0" smtClean="0"/>
                        <a:t>vocational competence</a:t>
                      </a:r>
                      <a:endParaRPr lang="en-AU" dirty="0"/>
                    </a:p>
                  </a:txBody>
                  <a:tcPr/>
                </a:tc>
                <a:tc>
                  <a:txBody>
                    <a:bodyPr/>
                    <a:lstStyle/>
                    <a:p>
                      <a:r>
                        <a:rPr lang="en-AU" dirty="0" smtClean="0"/>
                        <a:t>workforce development</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dirty="0" smtClean="0">
                          <a:latin typeface="+mn-lt"/>
                          <a:ea typeface="Calibri"/>
                        </a:rPr>
                        <a:t>Builds relationships with enterprises and stakeholders to ensure learning programs, and related assessment, meet the client’s needs </a:t>
                      </a:r>
                      <a:endParaRPr lang="en-AU" sz="1600" kern="1200" dirty="0">
                        <a:solidFill>
                          <a:schemeClr val="lt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dirty="0" smtClean="0">
                          <a:latin typeface="+mn-lt"/>
                          <a:ea typeface="Calibri"/>
                        </a:rPr>
                        <a:t>Engages in networks to support sharing of vocational, and learning and assessment, knowledge and skills </a:t>
                      </a:r>
                      <a:endParaRPr lang="en-A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dirty="0" smtClean="0">
                          <a:latin typeface="+mn-lt"/>
                          <a:ea typeface="Calibri"/>
                        </a:rPr>
                        <a:t>Implements approaches to build vocational competence; leading to industry credibility </a:t>
                      </a:r>
                      <a:endParaRPr lang="en-A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dirty="0" smtClean="0">
                          <a:latin typeface="+mn-lt"/>
                          <a:ea typeface="Calibri"/>
                        </a:rPr>
                        <a:t>Designs training and other solutions to meet identified workforce development needs </a:t>
                      </a:r>
                      <a:endParaRPr lang="en-AU" sz="1600" dirty="0"/>
                    </a:p>
                  </a:txBody>
                  <a:tcPr/>
                </a:tc>
              </a:tr>
            </a:tbl>
          </a:graphicData>
        </a:graphic>
      </p:graphicFrame>
      <p:graphicFrame>
        <p:nvGraphicFramePr>
          <p:cNvPr id="17" name="Diagram 16"/>
          <p:cNvGraphicFramePr/>
          <p:nvPr/>
        </p:nvGraphicFramePr>
        <p:xfrm>
          <a:off x="76200" y="-76200"/>
          <a:ext cx="29718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8" name="Diagram group"/>
          <p:cNvGrpSpPr/>
          <p:nvPr/>
        </p:nvGrpSpPr>
        <p:grpSpPr>
          <a:xfrm>
            <a:off x="1638248" y="990600"/>
            <a:ext cx="952552" cy="990600"/>
            <a:chOff x="1420968" y="1303065"/>
            <a:chExt cx="952552" cy="952552"/>
          </a:xfrm>
          <a:scene3d>
            <a:camera prst="orthographicFront"/>
            <a:lightRig rig="flat" dir="t"/>
          </a:scene3d>
        </p:grpSpPr>
        <p:grpSp>
          <p:nvGrpSpPr>
            <p:cNvPr id="19" name="Group 5"/>
            <p:cNvGrpSpPr/>
            <p:nvPr/>
          </p:nvGrpSpPr>
          <p:grpSpPr>
            <a:xfrm>
              <a:off x="1420968" y="1303065"/>
              <a:ext cx="952552" cy="952552"/>
              <a:chOff x="1420968" y="1303065"/>
              <a:chExt cx="952552" cy="952552"/>
            </a:xfrm>
            <a:scene3d>
              <a:camera prst="orthographicFront"/>
              <a:lightRig rig="flat" dir="t"/>
            </a:scene3d>
          </p:grpSpPr>
          <p:sp>
            <p:nvSpPr>
              <p:cNvPr id="20" name="Pie 19"/>
              <p:cNvSpPr/>
              <p:nvPr/>
            </p:nvSpPr>
            <p:spPr>
              <a:xfrm rot="10800000">
                <a:off x="1420968" y="1303065"/>
                <a:ext cx="952552" cy="952552"/>
              </a:xfrm>
              <a:prstGeom prst="pieWedge">
                <a:avLst/>
              </a:prstGeom>
              <a:gradFill rotWithShape="0">
                <a:gsLst>
                  <a:gs pos="0">
                    <a:schemeClr val="accent4">
                      <a:lumMod val="60000"/>
                      <a:lumOff val="40000"/>
                    </a:schemeClr>
                  </a:gs>
                  <a:gs pos="80000">
                    <a:schemeClr val="accent4">
                      <a:lumMod val="60000"/>
                      <a:lumOff val="40000"/>
                    </a:schemeClr>
                  </a:gs>
                  <a:gs pos="100000">
                    <a:schemeClr val="accent4">
                      <a:hueOff val="0"/>
                      <a:satOff val="0"/>
                      <a:lumOff val="0"/>
                      <a:alphaOff val="0"/>
                      <a:shade val="94000"/>
                      <a:satMod val="135000"/>
                    </a:schemeClr>
                  </a:gs>
                </a:gsLst>
              </a:gradFill>
              <a:sp3d>
                <a:bevelT w="63500"/>
              </a:sp3d>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sp>
          <p:sp>
            <p:nvSpPr>
              <p:cNvPr id="21" name="Pie 4"/>
              <p:cNvSpPr/>
              <p:nvPr/>
            </p:nvSpPr>
            <p:spPr>
              <a:xfrm rot="21600000">
                <a:off x="1420968" y="1303065"/>
                <a:ext cx="673555" cy="67355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0" bIns="106680" numCol="1" spcCol="1270" anchor="b" anchorCtr="0">
                <a:noAutofit/>
              </a:bodyPr>
              <a:lstStyle/>
              <a:p>
                <a:pPr lvl="0" algn="r" defTabSz="666750">
                  <a:lnSpc>
                    <a:spcPct val="90000"/>
                  </a:lnSpc>
                  <a:spcBef>
                    <a:spcPct val="0"/>
                  </a:spcBef>
                  <a:spcAft>
                    <a:spcPct val="35000"/>
                  </a:spcAft>
                </a:pPr>
                <a:endParaRPr lang="en-AU" sz="1500" b="1" kern="1200" dirty="0" smtClean="0"/>
              </a:p>
              <a:p>
                <a:pPr lvl="0" algn="r" defTabSz="666750">
                  <a:lnSpc>
                    <a:spcPct val="90000"/>
                  </a:lnSpc>
                  <a:spcBef>
                    <a:spcPct val="0"/>
                  </a:spcBef>
                  <a:spcAft>
                    <a:spcPct val="35000"/>
                  </a:spcAft>
                </a:pPr>
                <a:endParaRPr lang="en-US" sz="1000" kern="1200" dirty="0"/>
              </a:p>
            </p:txBody>
          </p:sp>
        </p:grpSp>
      </p:grpSp>
      <p:grpSp>
        <p:nvGrpSpPr>
          <p:cNvPr id="22" name="Group 8"/>
          <p:cNvGrpSpPr/>
          <p:nvPr/>
        </p:nvGrpSpPr>
        <p:grpSpPr>
          <a:xfrm>
            <a:off x="228600" y="1143000"/>
            <a:ext cx="3505200" cy="1295399"/>
            <a:chOff x="1073968" y="1802376"/>
            <a:chExt cx="4468507" cy="1655009"/>
          </a:xfrm>
        </p:grpSpPr>
        <p:sp>
          <p:nvSpPr>
            <p:cNvPr id="23" name="Pie 22"/>
            <p:cNvSpPr/>
            <p:nvPr/>
          </p:nvSpPr>
          <p:spPr>
            <a:xfrm rot="16200000">
              <a:off x="1073965" y="1802379"/>
              <a:ext cx="1655009" cy="1655003"/>
            </a:xfrm>
            <a:prstGeom prst="pieWedge">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a:lstStyle/>
            <a:p>
              <a:endParaRPr lang="en-US" dirty="0"/>
            </a:p>
          </p:txBody>
        </p:sp>
        <p:sp>
          <p:nvSpPr>
            <p:cNvPr id="24" name="Pie 4"/>
            <p:cNvSpPr/>
            <p:nvPr/>
          </p:nvSpPr>
          <p:spPr>
            <a:xfrm>
              <a:off x="4372210" y="1825936"/>
              <a:ext cx="1170265" cy="11702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14400" rIns="91440" bIns="0" numCol="1" spcCol="1270" anchor="b" anchorCtr="0">
              <a:noAutofit/>
            </a:bodyPr>
            <a:lstStyle/>
            <a:p>
              <a:pPr lvl="0" algn="l" defTabSz="666750">
                <a:lnSpc>
                  <a:spcPct val="90000"/>
                </a:lnSpc>
                <a:spcBef>
                  <a:spcPct val="0"/>
                </a:spcBef>
                <a:spcAft>
                  <a:spcPct val="35000"/>
                </a:spcAft>
              </a:pPr>
              <a:endParaRPr lang="en-US" sz="800" kern="1200" dirty="0"/>
            </a:p>
          </p:txBody>
        </p:sp>
      </p:grpSp>
      <p:sp>
        <p:nvSpPr>
          <p:cNvPr id="25" name="Oval 24"/>
          <p:cNvSpPr/>
          <p:nvPr/>
        </p:nvSpPr>
        <p:spPr>
          <a:xfrm>
            <a:off x="1295400" y="762000"/>
            <a:ext cx="609600" cy="609600"/>
          </a:xfrm>
          <a:prstGeom prst="ellipse">
            <a:avLst/>
          </a:prstGeom>
        </p:spPr>
        <p:style>
          <a:lnRef idx="0">
            <a:schemeClr val="accent6"/>
          </a:lnRef>
          <a:fillRef idx="3">
            <a:schemeClr val="accent6"/>
          </a:fillRef>
          <a:effectRef idx="3">
            <a:schemeClr val="accent6"/>
          </a:effectRef>
          <a:fontRef idx="minor">
            <a:schemeClr val="lt1"/>
          </a:fontRef>
        </p:style>
        <p:txBody>
          <a:bodyPr lIns="0" rIns="0" rtlCol="0" anchor="ctr"/>
          <a:lstStyle/>
          <a:p>
            <a:pPr algn="ctr"/>
            <a:endParaRPr lang="en-US" sz="900" dirty="0"/>
          </a:p>
        </p:txBody>
      </p:sp>
      <p:sp>
        <p:nvSpPr>
          <p:cNvPr id="26" name="TextBox 25"/>
          <p:cNvSpPr txBox="1"/>
          <p:nvPr/>
        </p:nvSpPr>
        <p:spPr>
          <a:xfrm>
            <a:off x="228600" y="1219200"/>
            <a:ext cx="1447800" cy="854080"/>
          </a:xfrm>
          <a:prstGeom prst="rect">
            <a:avLst/>
          </a:prstGeom>
          <a:noFill/>
        </p:spPr>
        <p:txBody>
          <a:bodyPr wrap="square" rtlCol="0">
            <a:spAutoFit/>
          </a:bodyPr>
          <a:lstStyle/>
          <a:p>
            <a:pPr algn="ctr"/>
            <a:r>
              <a:rPr lang="en-US" sz="1650" b="1" dirty="0" smtClean="0">
                <a:solidFill>
                  <a:schemeClr val="bg1"/>
                </a:solidFill>
              </a:rPr>
              <a:t>Industry and Community Collaboration</a:t>
            </a:r>
            <a:endParaRPr lang="en-US" sz="1650" b="1" dirty="0">
              <a:solidFill>
                <a:schemeClr val="bg1"/>
              </a:solidFill>
            </a:endParaRPr>
          </a:p>
        </p:txBody>
      </p:sp>
      <p:sp>
        <p:nvSpPr>
          <p:cNvPr id="16" name="Slide Number Placeholder 15"/>
          <p:cNvSpPr>
            <a:spLocks noGrp="1"/>
          </p:cNvSpPr>
          <p:nvPr>
            <p:ph type="sldNum" sz="quarter" idx="12"/>
          </p:nvPr>
        </p:nvSpPr>
        <p:spPr/>
        <p:txBody>
          <a:bodyPr/>
          <a:lstStyle/>
          <a:p>
            <a:fld id="{83EDF18F-41C3-4496-9BFB-15471E1A83C6}" type="slidenum">
              <a:rPr lang="en-US" smtClean="0"/>
              <a:pPr/>
              <a:t>13</a:t>
            </a:fld>
            <a:endParaRPr lang="en-US" dirty="0"/>
          </a:p>
        </p:txBody>
      </p:sp>
      <p:pic>
        <p:nvPicPr>
          <p:cNvPr id="27" name="Picture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6248400"/>
            <a:ext cx="1068636" cy="6096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76200" y="-76200"/>
          <a:ext cx="29718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Diagram group"/>
          <p:cNvGrpSpPr/>
          <p:nvPr/>
        </p:nvGrpSpPr>
        <p:grpSpPr>
          <a:xfrm>
            <a:off x="1638248" y="990600"/>
            <a:ext cx="952552" cy="990600"/>
            <a:chOff x="1420968" y="1303065"/>
            <a:chExt cx="952552" cy="952552"/>
          </a:xfrm>
          <a:scene3d>
            <a:camera prst="orthographicFront"/>
            <a:lightRig rig="flat" dir="t"/>
          </a:scene3d>
        </p:grpSpPr>
        <p:grpSp>
          <p:nvGrpSpPr>
            <p:cNvPr id="3" name="Group 5"/>
            <p:cNvGrpSpPr/>
            <p:nvPr/>
          </p:nvGrpSpPr>
          <p:grpSpPr>
            <a:xfrm>
              <a:off x="1420968" y="1303065"/>
              <a:ext cx="952552" cy="952552"/>
              <a:chOff x="1420968" y="1303065"/>
              <a:chExt cx="952552" cy="952552"/>
            </a:xfrm>
            <a:scene3d>
              <a:camera prst="orthographicFront"/>
              <a:lightRig rig="flat" dir="t"/>
            </a:scene3d>
          </p:grpSpPr>
          <p:sp>
            <p:nvSpPr>
              <p:cNvPr id="7" name="Pie 6"/>
              <p:cNvSpPr/>
              <p:nvPr/>
            </p:nvSpPr>
            <p:spPr>
              <a:xfrm rot="10800000">
                <a:off x="1420968" y="1303065"/>
                <a:ext cx="952552" cy="952552"/>
              </a:xfrm>
              <a:prstGeom prst="pieWedge">
                <a:avLst/>
              </a:prstGeom>
              <a:gradFill rotWithShape="0">
                <a:gsLst>
                  <a:gs pos="0">
                    <a:schemeClr val="accent4">
                      <a:lumMod val="60000"/>
                      <a:lumOff val="40000"/>
                    </a:schemeClr>
                  </a:gs>
                  <a:gs pos="80000">
                    <a:schemeClr val="accent4">
                      <a:lumMod val="60000"/>
                      <a:lumOff val="40000"/>
                    </a:schemeClr>
                  </a:gs>
                  <a:gs pos="100000">
                    <a:schemeClr val="accent4">
                      <a:hueOff val="0"/>
                      <a:satOff val="0"/>
                      <a:lumOff val="0"/>
                      <a:alphaOff val="0"/>
                      <a:shade val="94000"/>
                      <a:satMod val="135000"/>
                    </a:schemeClr>
                  </a:gs>
                </a:gsLst>
              </a:gradFill>
              <a:sp3d>
                <a:bevelT w="63500"/>
              </a:sp3d>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sp>
          <p:sp>
            <p:nvSpPr>
              <p:cNvPr id="8" name="Pie 4"/>
              <p:cNvSpPr/>
              <p:nvPr/>
            </p:nvSpPr>
            <p:spPr>
              <a:xfrm rot="21600000">
                <a:off x="1420968" y="1303065"/>
                <a:ext cx="673555" cy="67355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0" bIns="106680" numCol="1" spcCol="1270" anchor="b" anchorCtr="0">
                <a:noAutofit/>
              </a:bodyPr>
              <a:lstStyle/>
              <a:p>
                <a:pPr lvl="0" algn="r" defTabSz="666750">
                  <a:lnSpc>
                    <a:spcPct val="90000"/>
                  </a:lnSpc>
                  <a:spcBef>
                    <a:spcPct val="0"/>
                  </a:spcBef>
                  <a:spcAft>
                    <a:spcPct val="35000"/>
                  </a:spcAft>
                </a:pPr>
                <a:endParaRPr lang="en-AU" sz="1500" b="1" kern="1200" dirty="0" smtClean="0"/>
              </a:p>
              <a:p>
                <a:pPr lvl="0" algn="r" defTabSz="666750">
                  <a:lnSpc>
                    <a:spcPct val="90000"/>
                  </a:lnSpc>
                  <a:spcBef>
                    <a:spcPct val="0"/>
                  </a:spcBef>
                  <a:spcAft>
                    <a:spcPct val="35000"/>
                  </a:spcAft>
                </a:pPr>
                <a:endParaRPr lang="en-US" sz="1000" kern="1200" dirty="0"/>
              </a:p>
            </p:txBody>
          </p:sp>
        </p:grpSp>
      </p:grpSp>
      <p:grpSp>
        <p:nvGrpSpPr>
          <p:cNvPr id="5" name="Group 8"/>
          <p:cNvGrpSpPr/>
          <p:nvPr/>
        </p:nvGrpSpPr>
        <p:grpSpPr>
          <a:xfrm>
            <a:off x="228600" y="1143000"/>
            <a:ext cx="3505200" cy="1295399"/>
            <a:chOff x="1073968" y="1802376"/>
            <a:chExt cx="4468507" cy="1655009"/>
          </a:xfrm>
        </p:grpSpPr>
        <p:sp>
          <p:nvSpPr>
            <p:cNvPr id="10" name="Pie 9"/>
            <p:cNvSpPr/>
            <p:nvPr/>
          </p:nvSpPr>
          <p:spPr>
            <a:xfrm rot="16200000">
              <a:off x="1073965" y="1802379"/>
              <a:ext cx="1655009" cy="1655003"/>
            </a:xfrm>
            <a:prstGeom prst="pieWedge">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a:lstStyle/>
            <a:p>
              <a:endParaRPr lang="en-US" dirty="0"/>
            </a:p>
          </p:txBody>
        </p:sp>
        <p:sp>
          <p:nvSpPr>
            <p:cNvPr id="11" name="Pie 4"/>
            <p:cNvSpPr/>
            <p:nvPr/>
          </p:nvSpPr>
          <p:spPr>
            <a:xfrm>
              <a:off x="4372210" y="1825936"/>
              <a:ext cx="1170265" cy="11702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14400" rIns="91440" bIns="0" numCol="1" spcCol="1270" anchor="b" anchorCtr="0">
              <a:noAutofit/>
            </a:bodyPr>
            <a:lstStyle/>
            <a:p>
              <a:pPr lvl="0" algn="l" defTabSz="666750">
                <a:lnSpc>
                  <a:spcPct val="90000"/>
                </a:lnSpc>
                <a:spcBef>
                  <a:spcPct val="0"/>
                </a:spcBef>
                <a:spcAft>
                  <a:spcPct val="35000"/>
                </a:spcAft>
              </a:pPr>
              <a:endParaRPr lang="en-US" sz="800" kern="1200" dirty="0"/>
            </a:p>
          </p:txBody>
        </p:sp>
      </p:grpSp>
      <p:sp>
        <p:nvSpPr>
          <p:cNvPr id="16" name="Oval 15"/>
          <p:cNvSpPr/>
          <p:nvPr/>
        </p:nvSpPr>
        <p:spPr>
          <a:xfrm>
            <a:off x="1295400" y="762000"/>
            <a:ext cx="609600" cy="609600"/>
          </a:xfrm>
          <a:prstGeom prst="ellipse">
            <a:avLst/>
          </a:prstGeom>
        </p:spPr>
        <p:style>
          <a:lnRef idx="0">
            <a:schemeClr val="accent6"/>
          </a:lnRef>
          <a:fillRef idx="3">
            <a:schemeClr val="accent6"/>
          </a:fillRef>
          <a:effectRef idx="3">
            <a:schemeClr val="accent6"/>
          </a:effectRef>
          <a:fontRef idx="minor">
            <a:schemeClr val="lt1"/>
          </a:fontRef>
        </p:style>
        <p:txBody>
          <a:bodyPr lIns="0" rIns="0" rtlCol="0" anchor="ctr"/>
          <a:lstStyle/>
          <a:p>
            <a:pPr algn="ctr"/>
            <a:endParaRPr lang="en-US" sz="900" dirty="0"/>
          </a:p>
        </p:txBody>
      </p:sp>
      <p:sp>
        <p:nvSpPr>
          <p:cNvPr id="12" name="TextBox 11"/>
          <p:cNvSpPr txBox="1"/>
          <p:nvPr/>
        </p:nvSpPr>
        <p:spPr>
          <a:xfrm>
            <a:off x="5257800" y="533400"/>
            <a:ext cx="3124200" cy="1200329"/>
          </a:xfrm>
          <a:prstGeom prst="rect">
            <a:avLst/>
          </a:prstGeom>
          <a:noFill/>
        </p:spPr>
        <p:txBody>
          <a:bodyPr wrap="square" rtlCol="0">
            <a:spAutoFit/>
          </a:bodyPr>
          <a:lstStyle/>
          <a:p>
            <a:pPr algn="r"/>
            <a:r>
              <a:rPr lang="en-US" sz="3600" b="1" dirty="0" smtClean="0">
                <a:solidFill>
                  <a:schemeClr val="tx1">
                    <a:lumMod val="65000"/>
                    <a:lumOff val="35000"/>
                  </a:schemeClr>
                </a:solidFill>
              </a:rPr>
              <a:t>Third Level Practitioner</a:t>
            </a:r>
            <a:endParaRPr lang="en-US" sz="3600" b="1" dirty="0">
              <a:solidFill>
                <a:schemeClr val="tx1">
                  <a:lumMod val="65000"/>
                  <a:lumOff val="35000"/>
                </a:schemeClr>
              </a:solidFill>
            </a:endParaRPr>
          </a:p>
        </p:txBody>
      </p:sp>
      <p:sp>
        <p:nvSpPr>
          <p:cNvPr id="13" name="TextBox 12"/>
          <p:cNvSpPr txBox="1"/>
          <p:nvPr/>
        </p:nvSpPr>
        <p:spPr>
          <a:xfrm>
            <a:off x="228600" y="1219200"/>
            <a:ext cx="1447800" cy="854080"/>
          </a:xfrm>
          <a:prstGeom prst="rect">
            <a:avLst/>
          </a:prstGeom>
          <a:noFill/>
        </p:spPr>
        <p:txBody>
          <a:bodyPr wrap="square" rtlCol="0">
            <a:spAutoFit/>
          </a:bodyPr>
          <a:lstStyle/>
          <a:p>
            <a:pPr algn="ctr"/>
            <a:r>
              <a:rPr lang="en-US" sz="1650" b="1" dirty="0" smtClean="0">
                <a:solidFill>
                  <a:schemeClr val="bg1"/>
                </a:solidFill>
              </a:rPr>
              <a:t>Industry and Community Collaboration</a:t>
            </a:r>
            <a:endParaRPr lang="en-US" sz="1650" b="1" dirty="0">
              <a:solidFill>
                <a:schemeClr val="bg1"/>
              </a:solidFill>
            </a:endParaRPr>
          </a:p>
        </p:txBody>
      </p:sp>
      <p:sp>
        <p:nvSpPr>
          <p:cNvPr id="14" name="Footer Placeholder 13"/>
          <p:cNvSpPr>
            <a:spLocks noGrp="1"/>
          </p:cNvSpPr>
          <p:nvPr>
            <p:ph type="ftr" sz="quarter" idx="11"/>
          </p:nvPr>
        </p:nvSpPr>
        <p:spPr/>
        <p:txBody>
          <a:bodyPr/>
          <a:lstStyle/>
          <a:p>
            <a:r>
              <a:rPr lang="en-US" dirty="0" smtClean="0"/>
              <a:t>IBSA VET Capability Framework </a:t>
            </a:r>
          </a:p>
        </p:txBody>
      </p:sp>
      <p:graphicFrame>
        <p:nvGraphicFramePr>
          <p:cNvPr id="15" name="Table 14"/>
          <p:cNvGraphicFramePr>
            <a:graphicFrameLocks noGrp="1"/>
          </p:cNvGraphicFramePr>
          <p:nvPr/>
        </p:nvGraphicFramePr>
        <p:xfrm>
          <a:off x="228601" y="2590801"/>
          <a:ext cx="8686798" cy="3276600"/>
        </p:xfrm>
        <a:graphic>
          <a:graphicData uri="http://schemas.openxmlformats.org/drawingml/2006/table">
            <a:tbl>
              <a:tblPr firstRow="1" bandRow="1">
                <a:tableStyleId>{8FD4443E-F989-4FC4-A0C8-D5A2AF1F390B}</a:tableStyleId>
              </a:tblPr>
              <a:tblGrid>
                <a:gridCol w="2285999"/>
                <a:gridCol w="2362200"/>
                <a:gridCol w="2133600"/>
                <a:gridCol w="1904999"/>
              </a:tblGrid>
              <a:tr h="854312">
                <a:tc>
                  <a:txBody>
                    <a:bodyPr/>
                    <a:lstStyle/>
                    <a:p>
                      <a:r>
                        <a:rPr lang="en-AU" dirty="0" smtClean="0"/>
                        <a:t>engagement</a:t>
                      </a:r>
                      <a:endParaRPr lang="en-AU" b="0" dirty="0"/>
                    </a:p>
                  </a:txBody>
                  <a:tcPr/>
                </a:tc>
                <a:tc>
                  <a:txBody>
                    <a:bodyPr/>
                    <a:lstStyle/>
                    <a:p>
                      <a:r>
                        <a:rPr lang="en-AU" dirty="0" smtClean="0"/>
                        <a:t>networks</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vocational competence</a:t>
                      </a:r>
                      <a:endParaRPr lang="en-AU" dirty="0"/>
                    </a:p>
                  </a:txBody>
                  <a:tcPr/>
                </a:tc>
                <a:tc>
                  <a:txBody>
                    <a:bodyPr/>
                    <a:lstStyle/>
                    <a:p>
                      <a:r>
                        <a:rPr lang="en-AU" dirty="0" smtClean="0"/>
                        <a:t>workforce development</a:t>
                      </a:r>
                      <a:endParaRPr lang="en-AU" dirty="0"/>
                    </a:p>
                  </a:txBody>
                  <a:tcPr/>
                </a:tc>
              </a:tr>
              <a:tr h="24222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dirty="0" smtClean="0">
                          <a:latin typeface="+mn-lt"/>
                          <a:ea typeface="Calibri"/>
                        </a:rPr>
                        <a:t>Negotiates with industry bodies and stakeholders to ensure that learning programs meet or exceed expectations and that teaching and assessment practices reflect current industry trends</a:t>
                      </a:r>
                      <a:endParaRPr lang="en-AU" sz="1600" kern="1200" dirty="0" smtClean="0">
                        <a:solidFill>
                          <a:schemeClr val="lt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dirty="0" smtClean="0">
                          <a:latin typeface="+mn-lt"/>
                          <a:ea typeface="Calibri"/>
                        </a:rPr>
                        <a:t>Demonstrates leadership in professional networks and provides advice and guidance about industry developments and changes </a:t>
                      </a:r>
                      <a:endParaRPr lang="en-A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dirty="0" smtClean="0">
                          <a:latin typeface="+mn-lt"/>
                          <a:ea typeface="Calibri"/>
                        </a:rPr>
                        <a:t>Develops and implements approaches to build team vocational competence </a:t>
                      </a:r>
                      <a:endParaRPr lang="en-AU"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dirty="0" smtClean="0">
                          <a:latin typeface="+mn-lt"/>
                          <a:ea typeface="Calibri"/>
                        </a:rPr>
                        <a:t>Work with enterprises to design learning and development strategies that address strategic direction. </a:t>
                      </a:r>
                      <a:endParaRPr lang="en-AU" sz="1600" dirty="0"/>
                    </a:p>
                  </a:txBody>
                  <a:tcPr/>
                </a:tc>
              </a:tr>
            </a:tbl>
          </a:graphicData>
        </a:graphic>
      </p:graphicFrame>
      <p:sp>
        <p:nvSpPr>
          <p:cNvPr id="17" name="Slide Number Placeholder 16"/>
          <p:cNvSpPr>
            <a:spLocks noGrp="1"/>
          </p:cNvSpPr>
          <p:nvPr>
            <p:ph type="sldNum" sz="quarter" idx="12"/>
          </p:nvPr>
        </p:nvSpPr>
        <p:spPr/>
        <p:txBody>
          <a:bodyPr/>
          <a:lstStyle/>
          <a:p>
            <a:fld id="{83EDF18F-41C3-4496-9BFB-15471E1A83C6}" type="slidenum">
              <a:rPr lang="en-US" smtClean="0"/>
              <a:pPr/>
              <a:t>14</a:t>
            </a:fld>
            <a:endParaRPr lang="en-US" dirty="0"/>
          </a:p>
        </p:txBody>
      </p:sp>
      <p:pic>
        <p:nvPicPr>
          <p:cNvPr id="18" name="Pictur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6248400"/>
            <a:ext cx="1068636" cy="6096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04800" y="533400"/>
          <a:ext cx="2590800" cy="205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7" name="Table 16"/>
          <p:cNvGraphicFramePr>
            <a:graphicFrameLocks noGrp="1"/>
          </p:cNvGraphicFramePr>
          <p:nvPr/>
        </p:nvGraphicFramePr>
        <p:xfrm>
          <a:off x="190500" y="2727960"/>
          <a:ext cx="8763000" cy="2682240"/>
        </p:xfrm>
        <a:graphic>
          <a:graphicData uri="http://schemas.openxmlformats.org/drawingml/2006/table">
            <a:tbl>
              <a:tblPr firstRow="1" bandRow="1">
                <a:tableStyleId>{37CE84F3-28C3-443E-9E96-99CF82512B78}</a:tableStyleId>
              </a:tblPr>
              <a:tblGrid>
                <a:gridCol w="2209800"/>
                <a:gridCol w="2171700"/>
                <a:gridCol w="1943100"/>
                <a:gridCol w="2438400"/>
              </a:tblGrid>
              <a:tr h="370840">
                <a:tc>
                  <a:txBody>
                    <a:bodyPr/>
                    <a:lstStyle/>
                    <a:p>
                      <a:r>
                        <a:rPr lang="en-AU" dirty="0" smtClean="0"/>
                        <a:t>system standards</a:t>
                      </a:r>
                      <a:endParaRPr lang="en-AU" b="0" dirty="0"/>
                    </a:p>
                  </a:txBody>
                  <a:tcPr/>
                </a:tc>
                <a:tc>
                  <a:txBody>
                    <a:bodyPr/>
                    <a:lstStyle/>
                    <a:p>
                      <a:r>
                        <a:rPr lang="en-AU" dirty="0" smtClean="0"/>
                        <a:t>system stakeholders</a:t>
                      </a:r>
                      <a:endParaRPr lang="en-AU" dirty="0"/>
                    </a:p>
                  </a:txBody>
                  <a:tcPr/>
                </a:tc>
                <a:tc>
                  <a:txBody>
                    <a:bodyPr/>
                    <a:lstStyle/>
                    <a:p>
                      <a:r>
                        <a:rPr lang="en-AU" dirty="0" smtClean="0"/>
                        <a:t>products</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processes</a:t>
                      </a:r>
                    </a:p>
                    <a:p>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lt1"/>
                          </a:solidFill>
                          <a:latin typeface="+mn-lt"/>
                          <a:ea typeface="+mn-ea"/>
                          <a:cs typeface="+mn-cs"/>
                        </a:rPr>
                        <a:t>Understands National VET Quality standards and relevant legislation and ensures compliance in own work practices</a:t>
                      </a:r>
                      <a:endParaRPr lang="en-AU" sz="1600" kern="1200" dirty="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noProof="0" dirty="0" smtClean="0">
                          <a:solidFill>
                            <a:schemeClr val="lt1"/>
                          </a:solidFill>
                          <a:latin typeface="+mn-lt"/>
                          <a:ea typeface="+mn-ea"/>
                          <a:cs typeface="+mn-cs"/>
                        </a:rPr>
                        <a:t>Develops own knowledge of key stakeholders such as state training authorities, industry skills councils, VET regulators and licensing bodies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noProof="0" dirty="0" smtClean="0">
                          <a:solidFill>
                            <a:schemeClr val="lt1"/>
                          </a:solidFill>
                          <a:latin typeface="+mn-lt"/>
                          <a:ea typeface="+mn-ea"/>
                          <a:cs typeface="+mn-cs"/>
                        </a:rPr>
                        <a:t>Uses current training packages</a:t>
                      </a:r>
                      <a:r>
                        <a:rPr lang="en-AU" sz="1600" kern="1200" baseline="0" noProof="0" dirty="0" smtClean="0">
                          <a:solidFill>
                            <a:schemeClr val="lt1"/>
                          </a:solidFill>
                          <a:latin typeface="+mn-lt"/>
                          <a:ea typeface="+mn-ea"/>
                          <a:cs typeface="+mn-cs"/>
                        </a:rPr>
                        <a:t>  and accredited courses, and supporting</a:t>
                      </a:r>
                      <a:r>
                        <a:rPr lang="en-AU" sz="1600" kern="1200" noProof="0" dirty="0" smtClean="0">
                          <a:solidFill>
                            <a:schemeClr val="lt1"/>
                          </a:solidFill>
                          <a:latin typeface="+mn-lt"/>
                          <a:ea typeface="+mn-ea"/>
                          <a:cs typeface="+mn-cs"/>
                        </a:rPr>
                        <a:t> tools and resources, to support training and assessment practices</a:t>
                      </a:r>
                    </a:p>
                    <a:p>
                      <a:endParaRPr lang="en-AU"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noProof="0" dirty="0" smtClean="0">
                          <a:solidFill>
                            <a:schemeClr val="lt1"/>
                          </a:solidFill>
                          <a:latin typeface="+mn-lt"/>
                          <a:ea typeface="+mn-ea"/>
                          <a:cs typeface="+mn-cs"/>
                        </a:rPr>
                        <a:t>Ensures work practices comply with organisational policies and procedures ;  maintains accurate and up-to-date records </a:t>
                      </a:r>
                      <a:endParaRPr lang="en-AU" sz="1600" dirty="0"/>
                    </a:p>
                  </a:txBody>
                  <a:tcPr/>
                </a:tc>
              </a:tr>
            </a:tbl>
          </a:graphicData>
        </a:graphic>
      </p:graphicFrame>
      <p:grpSp>
        <p:nvGrpSpPr>
          <p:cNvPr id="2" name="Diagram group"/>
          <p:cNvGrpSpPr/>
          <p:nvPr/>
        </p:nvGrpSpPr>
        <p:grpSpPr>
          <a:xfrm>
            <a:off x="1676400" y="1524000"/>
            <a:ext cx="804672" cy="804672"/>
            <a:chOff x="1420968" y="1303065"/>
            <a:chExt cx="952552" cy="952552"/>
          </a:xfrm>
          <a:scene3d>
            <a:camera prst="orthographicFront"/>
            <a:lightRig rig="flat" dir="t"/>
          </a:scene3d>
        </p:grpSpPr>
        <p:grpSp>
          <p:nvGrpSpPr>
            <p:cNvPr id="3" name="Group 5"/>
            <p:cNvGrpSpPr/>
            <p:nvPr/>
          </p:nvGrpSpPr>
          <p:grpSpPr>
            <a:xfrm>
              <a:off x="1420968" y="1303065"/>
              <a:ext cx="952552" cy="952552"/>
              <a:chOff x="1420968" y="1303065"/>
              <a:chExt cx="952552" cy="952552"/>
            </a:xfrm>
            <a:scene3d>
              <a:camera prst="orthographicFront"/>
              <a:lightRig rig="flat" dir="t"/>
            </a:scene3d>
          </p:grpSpPr>
          <p:sp>
            <p:nvSpPr>
              <p:cNvPr id="7" name="Pie 6"/>
              <p:cNvSpPr/>
              <p:nvPr/>
            </p:nvSpPr>
            <p:spPr>
              <a:xfrm rot="10800000">
                <a:off x="1420968" y="1313649"/>
                <a:ext cx="952552" cy="941968"/>
              </a:xfrm>
              <a:prstGeom prst="pieWedge">
                <a:avLst/>
              </a:prstGeom>
              <a:gradFill rotWithShape="0">
                <a:gsLst>
                  <a:gs pos="0">
                    <a:schemeClr val="accent4">
                      <a:lumMod val="60000"/>
                      <a:lumOff val="40000"/>
                    </a:schemeClr>
                  </a:gs>
                  <a:gs pos="80000">
                    <a:schemeClr val="accent4">
                      <a:lumMod val="60000"/>
                      <a:lumOff val="40000"/>
                    </a:schemeClr>
                  </a:gs>
                  <a:gs pos="100000">
                    <a:schemeClr val="accent4">
                      <a:hueOff val="0"/>
                      <a:satOff val="0"/>
                      <a:lumOff val="0"/>
                      <a:alphaOff val="0"/>
                      <a:shade val="94000"/>
                      <a:satMod val="135000"/>
                    </a:schemeClr>
                  </a:gs>
                </a:gsLst>
              </a:gradFill>
              <a:sp3d>
                <a:bevelT w="63500"/>
              </a:sp3d>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sp>
          <p:sp>
            <p:nvSpPr>
              <p:cNvPr id="8" name="Pie 4"/>
              <p:cNvSpPr/>
              <p:nvPr/>
            </p:nvSpPr>
            <p:spPr>
              <a:xfrm rot="21600000">
                <a:off x="1420968" y="1303065"/>
                <a:ext cx="673555" cy="67355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0" bIns="106680" numCol="1" spcCol="1270" anchor="b" anchorCtr="0">
                <a:noAutofit/>
              </a:bodyPr>
              <a:lstStyle/>
              <a:p>
                <a:pPr lvl="0" algn="r" defTabSz="666750">
                  <a:lnSpc>
                    <a:spcPct val="90000"/>
                  </a:lnSpc>
                  <a:spcBef>
                    <a:spcPct val="0"/>
                  </a:spcBef>
                  <a:spcAft>
                    <a:spcPct val="35000"/>
                  </a:spcAft>
                </a:pPr>
                <a:endParaRPr lang="en-AU" sz="1500" b="1" kern="1200" dirty="0" smtClean="0"/>
              </a:p>
              <a:p>
                <a:pPr lvl="0" algn="r" defTabSz="666750">
                  <a:lnSpc>
                    <a:spcPct val="90000"/>
                  </a:lnSpc>
                  <a:spcBef>
                    <a:spcPct val="0"/>
                  </a:spcBef>
                  <a:spcAft>
                    <a:spcPct val="35000"/>
                  </a:spcAft>
                </a:pPr>
                <a:endParaRPr lang="en-US" sz="1000" kern="1200" dirty="0"/>
              </a:p>
            </p:txBody>
          </p:sp>
        </p:grpSp>
      </p:grpSp>
      <p:grpSp>
        <p:nvGrpSpPr>
          <p:cNvPr id="12" name="Group 11"/>
          <p:cNvGrpSpPr/>
          <p:nvPr/>
        </p:nvGrpSpPr>
        <p:grpSpPr>
          <a:xfrm>
            <a:off x="304800" y="76200"/>
            <a:ext cx="1195754" cy="1194619"/>
            <a:chOff x="1073966" y="170928"/>
            <a:chExt cx="1655009" cy="1655009"/>
          </a:xfrm>
        </p:grpSpPr>
        <p:sp>
          <p:nvSpPr>
            <p:cNvPr id="13" name="Pie 12"/>
            <p:cNvSpPr/>
            <p:nvPr/>
          </p:nvSpPr>
          <p:spPr>
            <a:xfrm>
              <a:off x="1073966" y="170928"/>
              <a:ext cx="1655009" cy="1655009"/>
            </a:xfrm>
            <a:prstGeom prst="pieWedge">
              <a:avLst/>
            </a:pr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sp>
        <p:sp>
          <p:nvSpPr>
            <p:cNvPr id="14" name="Pie 4"/>
            <p:cNvSpPr/>
            <p:nvPr/>
          </p:nvSpPr>
          <p:spPr>
            <a:xfrm>
              <a:off x="1558708" y="655668"/>
              <a:ext cx="1170267" cy="11702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9568" rIns="274320" bIns="99568" numCol="1" spcCol="1270" anchor="t" anchorCtr="0">
              <a:noAutofit/>
            </a:bodyPr>
            <a:lstStyle/>
            <a:p>
              <a:pPr lvl="0" algn="ctr" defTabSz="622300">
                <a:lnSpc>
                  <a:spcPct val="90000"/>
                </a:lnSpc>
                <a:spcBef>
                  <a:spcPct val="0"/>
                </a:spcBef>
                <a:spcAft>
                  <a:spcPct val="35000"/>
                </a:spcAft>
              </a:pPr>
              <a:endParaRPr lang="en-US" sz="1400" kern="1200" dirty="0"/>
            </a:p>
          </p:txBody>
        </p:sp>
      </p:grpSp>
      <p:sp>
        <p:nvSpPr>
          <p:cNvPr id="16" name="Oval 15"/>
          <p:cNvSpPr/>
          <p:nvPr/>
        </p:nvSpPr>
        <p:spPr>
          <a:xfrm>
            <a:off x="1373554" y="1221658"/>
            <a:ext cx="531446" cy="530942"/>
          </a:xfrm>
          <a:prstGeom prst="ellipse">
            <a:avLst/>
          </a:prstGeom>
        </p:spPr>
        <p:style>
          <a:lnRef idx="0">
            <a:schemeClr val="accent6"/>
          </a:lnRef>
          <a:fillRef idx="3">
            <a:schemeClr val="accent6"/>
          </a:fillRef>
          <a:effectRef idx="3">
            <a:schemeClr val="accent6"/>
          </a:effectRef>
          <a:fontRef idx="minor">
            <a:schemeClr val="lt1"/>
          </a:fontRef>
        </p:style>
        <p:txBody>
          <a:bodyPr lIns="0" rIns="0" rtlCol="0" anchor="ctr"/>
          <a:lstStyle/>
          <a:p>
            <a:pPr algn="ctr"/>
            <a:endParaRPr lang="en-US" sz="900" dirty="0"/>
          </a:p>
        </p:txBody>
      </p:sp>
      <p:sp>
        <p:nvSpPr>
          <p:cNvPr id="15" name="TextBox 14"/>
          <p:cNvSpPr txBox="1"/>
          <p:nvPr/>
        </p:nvSpPr>
        <p:spPr>
          <a:xfrm>
            <a:off x="4114800" y="533400"/>
            <a:ext cx="4267200" cy="1200329"/>
          </a:xfrm>
          <a:prstGeom prst="rect">
            <a:avLst/>
          </a:prstGeom>
          <a:noFill/>
        </p:spPr>
        <p:txBody>
          <a:bodyPr wrap="square" rtlCol="0">
            <a:spAutoFit/>
          </a:bodyPr>
          <a:lstStyle/>
          <a:p>
            <a:pPr algn="r"/>
            <a:r>
              <a:rPr lang="en-US" sz="3600" b="1" dirty="0" smtClean="0">
                <a:solidFill>
                  <a:schemeClr val="tx1">
                    <a:lumMod val="65000"/>
                    <a:lumOff val="35000"/>
                  </a:schemeClr>
                </a:solidFill>
              </a:rPr>
              <a:t>First Level Practitioner</a:t>
            </a:r>
            <a:endParaRPr lang="en-US" sz="3600" b="1" dirty="0">
              <a:solidFill>
                <a:schemeClr val="tx1">
                  <a:lumMod val="65000"/>
                  <a:lumOff val="35000"/>
                </a:schemeClr>
              </a:solidFill>
            </a:endParaRPr>
          </a:p>
        </p:txBody>
      </p:sp>
      <p:sp>
        <p:nvSpPr>
          <p:cNvPr id="18" name="Rectangle 17"/>
          <p:cNvSpPr/>
          <p:nvPr/>
        </p:nvSpPr>
        <p:spPr>
          <a:xfrm>
            <a:off x="457200" y="457200"/>
            <a:ext cx="1062892" cy="738664"/>
          </a:xfrm>
          <a:prstGeom prst="rect">
            <a:avLst/>
          </a:prstGeom>
        </p:spPr>
        <p:txBody>
          <a:bodyPr wrap="square">
            <a:spAutoFit/>
          </a:bodyPr>
          <a:lstStyle/>
          <a:p>
            <a:pPr lvl="0" algn="ctr"/>
            <a:r>
              <a:rPr lang="en-AU" sz="1400" b="1" dirty="0" smtClean="0">
                <a:solidFill>
                  <a:schemeClr val="bg1"/>
                </a:solidFill>
              </a:rPr>
              <a:t>Systems and compliance</a:t>
            </a:r>
            <a:endParaRPr lang="en-US" sz="1400" dirty="0">
              <a:solidFill>
                <a:schemeClr val="bg1"/>
              </a:solidFill>
            </a:endParaRPr>
          </a:p>
        </p:txBody>
      </p:sp>
      <p:sp>
        <p:nvSpPr>
          <p:cNvPr id="19" name="Footer Placeholder 18"/>
          <p:cNvSpPr>
            <a:spLocks noGrp="1"/>
          </p:cNvSpPr>
          <p:nvPr>
            <p:ph type="ftr" sz="quarter" idx="11"/>
          </p:nvPr>
        </p:nvSpPr>
        <p:spPr>
          <a:xfrm>
            <a:off x="3124200" y="6370637"/>
            <a:ext cx="2895600" cy="365125"/>
          </a:xfrm>
        </p:spPr>
        <p:txBody>
          <a:bodyPr/>
          <a:lstStyle/>
          <a:p>
            <a:r>
              <a:rPr lang="en-AU" dirty="0" smtClean="0"/>
              <a:t>IBSA VET Capability Framework </a:t>
            </a:r>
          </a:p>
        </p:txBody>
      </p:sp>
      <p:sp>
        <p:nvSpPr>
          <p:cNvPr id="20" name="Slide Number Placeholder 19"/>
          <p:cNvSpPr>
            <a:spLocks noGrp="1"/>
          </p:cNvSpPr>
          <p:nvPr>
            <p:ph type="sldNum" sz="quarter" idx="12"/>
          </p:nvPr>
        </p:nvSpPr>
        <p:spPr/>
        <p:txBody>
          <a:bodyPr/>
          <a:lstStyle/>
          <a:p>
            <a:fld id="{83EDF18F-41C3-4496-9BFB-15471E1A83C6}" type="slidenum">
              <a:rPr lang="en-US" smtClean="0"/>
              <a:pPr/>
              <a:t>15</a:t>
            </a:fld>
            <a:endParaRPr lang="en-US" dirty="0"/>
          </a:p>
        </p:txBody>
      </p:sp>
      <p:pic>
        <p:nvPicPr>
          <p:cNvPr id="21" name="Picture 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6248400"/>
            <a:ext cx="1068636" cy="6096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114800" y="533400"/>
            <a:ext cx="4267200" cy="1200329"/>
          </a:xfrm>
          <a:prstGeom prst="rect">
            <a:avLst/>
          </a:prstGeom>
          <a:noFill/>
        </p:spPr>
        <p:txBody>
          <a:bodyPr wrap="square" rtlCol="0">
            <a:spAutoFit/>
          </a:bodyPr>
          <a:lstStyle/>
          <a:p>
            <a:pPr algn="r"/>
            <a:r>
              <a:rPr lang="en-US" sz="3600" b="1" dirty="0" smtClean="0">
                <a:solidFill>
                  <a:schemeClr val="tx1">
                    <a:lumMod val="65000"/>
                    <a:lumOff val="35000"/>
                  </a:schemeClr>
                </a:solidFill>
              </a:rPr>
              <a:t>Second Level Practitioner</a:t>
            </a:r>
            <a:endParaRPr lang="en-US" sz="3600" b="1" dirty="0">
              <a:solidFill>
                <a:schemeClr val="tx1">
                  <a:lumMod val="65000"/>
                  <a:lumOff val="35000"/>
                </a:schemeClr>
              </a:solidFill>
            </a:endParaRPr>
          </a:p>
        </p:txBody>
      </p:sp>
      <p:sp>
        <p:nvSpPr>
          <p:cNvPr id="21" name="Footer Placeholder 20"/>
          <p:cNvSpPr>
            <a:spLocks noGrp="1"/>
          </p:cNvSpPr>
          <p:nvPr>
            <p:ph type="ftr" sz="quarter" idx="11"/>
          </p:nvPr>
        </p:nvSpPr>
        <p:spPr/>
        <p:txBody>
          <a:bodyPr/>
          <a:lstStyle/>
          <a:p>
            <a:r>
              <a:rPr lang="en-US" dirty="0" smtClean="0"/>
              <a:t>IBSA VET Capability Framework </a:t>
            </a:r>
          </a:p>
        </p:txBody>
      </p:sp>
      <p:graphicFrame>
        <p:nvGraphicFramePr>
          <p:cNvPr id="23" name="Table 22"/>
          <p:cNvGraphicFramePr>
            <a:graphicFrameLocks noGrp="1"/>
          </p:cNvGraphicFramePr>
          <p:nvPr/>
        </p:nvGraphicFramePr>
        <p:xfrm>
          <a:off x="190500" y="2682240"/>
          <a:ext cx="8763000" cy="2514600"/>
        </p:xfrm>
        <a:graphic>
          <a:graphicData uri="http://schemas.openxmlformats.org/drawingml/2006/table">
            <a:tbl>
              <a:tblPr firstRow="1" bandRow="1">
                <a:tableStyleId>{37CE84F3-28C3-443E-9E96-99CF82512B78}</a:tableStyleId>
              </a:tblPr>
              <a:tblGrid>
                <a:gridCol w="2476500"/>
                <a:gridCol w="1905000"/>
                <a:gridCol w="1943100"/>
                <a:gridCol w="24384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system standards</a:t>
                      </a:r>
                      <a:endParaRPr lang="en-AU" b="0" dirty="0" smtClean="0"/>
                    </a:p>
                    <a:p>
                      <a:endParaRPr lang="en-AU"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system stakeholders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products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processes</a:t>
                      </a:r>
                    </a:p>
                    <a:p>
                      <a:endParaRPr lang="en-AU" dirty="0"/>
                    </a:p>
                  </a:txBody>
                  <a:tcPr/>
                </a:tc>
              </a:tr>
              <a:tr h="1874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lt1"/>
                          </a:solidFill>
                          <a:latin typeface="+mn-lt"/>
                          <a:ea typeface="+mn-ea"/>
                          <a:cs typeface="+mn-cs"/>
                        </a:rPr>
                        <a:t>Develops approaches to meet compliance requirements and continually improve practice</a:t>
                      </a:r>
                      <a:endParaRPr lang="en-AU" sz="1600" kern="1200" dirty="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noProof="0" dirty="0" smtClean="0">
                          <a:solidFill>
                            <a:schemeClr val="lt1"/>
                          </a:solidFill>
                          <a:latin typeface="+mn-lt"/>
                          <a:ea typeface="+mn-ea"/>
                          <a:cs typeface="+mn-cs"/>
                        </a:rPr>
                        <a:t>Monitors activities of VET system stakeholders and uses this knowledge in program design</a:t>
                      </a:r>
                    </a:p>
                    <a:p>
                      <a:endParaRPr lang="en-AU"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noProof="0" dirty="0" smtClean="0">
                          <a:solidFill>
                            <a:schemeClr val="lt1"/>
                          </a:solidFill>
                          <a:latin typeface="+mn-lt"/>
                          <a:ea typeface="+mn-ea"/>
                          <a:cs typeface="+mn-cs"/>
                        </a:rPr>
                        <a:t>Contextualises training packages  and accredited courses to source  and select best products to meet learner needs</a:t>
                      </a:r>
                      <a:endParaRPr lang="en-AU"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noProof="0" dirty="0" smtClean="0">
                          <a:solidFill>
                            <a:schemeClr val="lt1"/>
                          </a:solidFill>
                          <a:latin typeface="+mn-lt"/>
                          <a:ea typeface="+mn-ea"/>
                          <a:cs typeface="+mn-cs"/>
                        </a:rPr>
                        <a:t>Supports policy development and generates ideas for improvements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600" b="1" i="0" u="none" strike="noStrike" kern="1200" cap="none" spc="0" normalizeH="0" baseline="0" noProof="0" dirty="0" smtClean="0">
                        <a:ln>
                          <a:noFill/>
                        </a:ln>
                        <a:solidFill>
                          <a:prstClr val="white"/>
                        </a:solidFill>
                        <a:effectLst/>
                        <a:uLnTx/>
                        <a:uFillTx/>
                        <a:latin typeface="+mn-lt"/>
                        <a:ea typeface="+mn-ea"/>
                        <a:cs typeface="+mn-cs"/>
                      </a:endParaRPr>
                    </a:p>
                    <a:p>
                      <a:endParaRPr lang="en-AU" sz="1600" dirty="0"/>
                    </a:p>
                  </a:txBody>
                  <a:tcPr/>
                </a:tc>
              </a:tr>
            </a:tbl>
          </a:graphicData>
        </a:graphic>
      </p:graphicFrame>
      <p:graphicFrame>
        <p:nvGraphicFramePr>
          <p:cNvPr id="24" name="Diagram 23"/>
          <p:cNvGraphicFramePr/>
          <p:nvPr/>
        </p:nvGraphicFramePr>
        <p:xfrm>
          <a:off x="304800" y="533400"/>
          <a:ext cx="2590800" cy="205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5" name="Diagram group"/>
          <p:cNvGrpSpPr/>
          <p:nvPr/>
        </p:nvGrpSpPr>
        <p:grpSpPr>
          <a:xfrm>
            <a:off x="1676400" y="1524000"/>
            <a:ext cx="804672" cy="804672"/>
            <a:chOff x="1420968" y="1303065"/>
            <a:chExt cx="952552" cy="952552"/>
          </a:xfrm>
          <a:scene3d>
            <a:camera prst="orthographicFront"/>
            <a:lightRig rig="flat" dir="t"/>
          </a:scene3d>
        </p:grpSpPr>
        <p:grpSp>
          <p:nvGrpSpPr>
            <p:cNvPr id="26" name="Group 5"/>
            <p:cNvGrpSpPr/>
            <p:nvPr/>
          </p:nvGrpSpPr>
          <p:grpSpPr>
            <a:xfrm>
              <a:off x="1420968" y="1303065"/>
              <a:ext cx="952552" cy="952552"/>
              <a:chOff x="1420968" y="1303065"/>
              <a:chExt cx="952552" cy="952552"/>
            </a:xfrm>
            <a:scene3d>
              <a:camera prst="orthographicFront"/>
              <a:lightRig rig="flat" dir="t"/>
            </a:scene3d>
          </p:grpSpPr>
          <p:sp>
            <p:nvSpPr>
              <p:cNvPr id="27" name="Pie 26"/>
              <p:cNvSpPr/>
              <p:nvPr/>
            </p:nvSpPr>
            <p:spPr>
              <a:xfrm rot="10800000">
                <a:off x="1420968" y="1313649"/>
                <a:ext cx="952552" cy="941968"/>
              </a:xfrm>
              <a:prstGeom prst="pieWedge">
                <a:avLst/>
              </a:prstGeom>
              <a:gradFill rotWithShape="0">
                <a:gsLst>
                  <a:gs pos="0">
                    <a:schemeClr val="accent4">
                      <a:lumMod val="60000"/>
                      <a:lumOff val="40000"/>
                    </a:schemeClr>
                  </a:gs>
                  <a:gs pos="80000">
                    <a:schemeClr val="accent4">
                      <a:lumMod val="60000"/>
                      <a:lumOff val="40000"/>
                    </a:schemeClr>
                  </a:gs>
                  <a:gs pos="100000">
                    <a:schemeClr val="accent4">
                      <a:hueOff val="0"/>
                      <a:satOff val="0"/>
                      <a:lumOff val="0"/>
                      <a:alphaOff val="0"/>
                      <a:shade val="94000"/>
                      <a:satMod val="135000"/>
                    </a:schemeClr>
                  </a:gs>
                </a:gsLst>
              </a:gradFill>
              <a:sp3d>
                <a:bevelT w="63500"/>
              </a:sp3d>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sp>
          <p:sp>
            <p:nvSpPr>
              <p:cNvPr id="28" name="Pie 4"/>
              <p:cNvSpPr/>
              <p:nvPr/>
            </p:nvSpPr>
            <p:spPr>
              <a:xfrm rot="21600000">
                <a:off x="1420968" y="1303065"/>
                <a:ext cx="673555" cy="67355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0" bIns="106680" numCol="1" spcCol="1270" anchor="b" anchorCtr="0">
                <a:noAutofit/>
              </a:bodyPr>
              <a:lstStyle/>
              <a:p>
                <a:pPr lvl="0" algn="r" defTabSz="666750">
                  <a:lnSpc>
                    <a:spcPct val="90000"/>
                  </a:lnSpc>
                  <a:spcBef>
                    <a:spcPct val="0"/>
                  </a:spcBef>
                  <a:spcAft>
                    <a:spcPct val="35000"/>
                  </a:spcAft>
                </a:pPr>
                <a:endParaRPr lang="en-AU" sz="1500" b="1" kern="1200" dirty="0" smtClean="0"/>
              </a:p>
              <a:p>
                <a:pPr lvl="0" algn="r" defTabSz="666750">
                  <a:lnSpc>
                    <a:spcPct val="90000"/>
                  </a:lnSpc>
                  <a:spcBef>
                    <a:spcPct val="0"/>
                  </a:spcBef>
                  <a:spcAft>
                    <a:spcPct val="35000"/>
                  </a:spcAft>
                </a:pPr>
                <a:endParaRPr lang="en-US" sz="1000" kern="1200" dirty="0"/>
              </a:p>
            </p:txBody>
          </p:sp>
        </p:grpSp>
      </p:grpSp>
      <p:grpSp>
        <p:nvGrpSpPr>
          <p:cNvPr id="29" name="Group 28"/>
          <p:cNvGrpSpPr/>
          <p:nvPr/>
        </p:nvGrpSpPr>
        <p:grpSpPr>
          <a:xfrm>
            <a:off x="304800" y="76200"/>
            <a:ext cx="1195754" cy="1194619"/>
            <a:chOff x="1073966" y="170928"/>
            <a:chExt cx="1655009" cy="1655009"/>
          </a:xfrm>
        </p:grpSpPr>
        <p:sp>
          <p:nvSpPr>
            <p:cNvPr id="30" name="Pie 29"/>
            <p:cNvSpPr/>
            <p:nvPr/>
          </p:nvSpPr>
          <p:spPr>
            <a:xfrm>
              <a:off x="1073966" y="170928"/>
              <a:ext cx="1655009" cy="1655009"/>
            </a:xfrm>
            <a:prstGeom prst="pieWedge">
              <a:avLst/>
            </a:pr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sp>
        <p:sp>
          <p:nvSpPr>
            <p:cNvPr id="31" name="Pie 4"/>
            <p:cNvSpPr/>
            <p:nvPr/>
          </p:nvSpPr>
          <p:spPr>
            <a:xfrm>
              <a:off x="1558708" y="655668"/>
              <a:ext cx="1170267" cy="11702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9568" rIns="274320" bIns="99568" numCol="1" spcCol="1270" anchor="t" anchorCtr="0">
              <a:noAutofit/>
            </a:bodyPr>
            <a:lstStyle/>
            <a:p>
              <a:pPr lvl="0" algn="ctr" defTabSz="622300">
                <a:lnSpc>
                  <a:spcPct val="90000"/>
                </a:lnSpc>
                <a:spcBef>
                  <a:spcPct val="0"/>
                </a:spcBef>
                <a:spcAft>
                  <a:spcPct val="35000"/>
                </a:spcAft>
              </a:pPr>
              <a:endParaRPr lang="en-US" sz="1400" kern="1200" dirty="0"/>
            </a:p>
          </p:txBody>
        </p:sp>
      </p:grpSp>
      <p:sp>
        <p:nvSpPr>
          <p:cNvPr id="32" name="Oval 31"/>
          <p:cNvSpPr/>
          <p:nvPr/>
        </p:nvSpPr>
        <p:spPr>
          <a:xfrm>
            <a:off x="1373554" y="1221658"/>
            <a:ext cx="531446" cy="530942"/>
          </a:xfrm>
          <a:prstGeom prst="ellipse">
            <a:avLst/>
          </a:prstGeom>
        </p:spPr>
        <p:style>
          <a:lnRef idx="0">
            <a:schemeClr val="accent6"/>
          </a:lnRef>
          <a:fillRef idx="3">
            <a:schemeClr val="accent6"/>
          </a:fillRef>
          <a:effectRef idx="3">
            <a:schemeClr val="accent6"/>
          </a:effectRef>
          <a:fontRef idx="minor">
            <a:schemeClr val="lt1"/>
          </a:fontRef>
        </p:style>
        <p:txBody>
          <a:bodyPr lIns="0" rIns="0" rtlCol="0" anchor="ctr"/>
          <a:lstStyle/>
          <a:p>
            <a:pPr algn="ctr"/>
            <a:endParaRPr lang="en-US" sz="900" dirty="0"/>
          </a:p>
        </p:txBody>
      </p:sp>
      <p:sp>
        <p:nvSpPr>
          <p:cNvPr id="33" name="Rectangle 32"/>
          <p:cNvSpPr/>
          <p:nvPr/>
        </p:nvSpPr>
        <p:spPr>
          <a:xfrm>
            <a:off x="457200" y="457200"/>
            <a:ext cx="1062892" cy="738664"/>
          </a:xfrm>
          <a:prstGeom prst="rect">
            <a:avLst/>
          </a:prstGeom>
        </p:spPr>
        <p:txBody>
          <a:bodyPr wrap="square">
            <a:spAutoFit/>
          </a:bodyPr>
          <a:lstStyle/>
          <a:p>
            <a:pPr lvl="0" algn="ctr"/>
            <a:r>
              <a:rPr lang="en-AU" sz="1400" b="1" dirty="0" smtClean="0">
                <a:solidFill>
                  <a:schemeClr val="bg1"/>
                </a:solidFill>
              </a:rPr>
              <a:t>Systems and compliance</a:t>
            </a:r>
            <a:endParaRPr lang="en-US" sz="1400" dirty="0">
              <a:solidFill>
                <a:schemeClr val="bg1"/>
              </a:solidFill>
            </a:endParaRPr>
          </a:p>
        </p:txBody>
      </p:sp>
      <p:sp>
        <p:nvSpPr>
          <p:cNvPr id="15" name="Slide Number Placeholder 14"/>
          <p:cNvSpPr>
            <a:spLocks noGrp="1"/>
          </p:cNvSpPr>
          <p:nvPr>
            <p:ph type="sldNum" sz="quarter" idx="12"/>
          </p:nvPr>
        </p:nvSpPr>
        <p:spPr/>
        <p:txBody>
          <a:bodyPr/>
          <a:lstStyle/>
          <a:p>
            <a:fld id="{83EDF18F-41C3-4496-9BFB-15471E1A83C6}" type="slidenum">
              <a:rPr lang="en-US" smtClean="0"/>
              <a:pPr/>
              <a:t>16</a:t>
            </a:fld>
            <a:endParaRPr lang="en-US" dirty="0"/>
          </a:p>
        </p:txBody>
      </p:sp>
      <p:pic>
        <p:nvPicPr>
          <p:cNvPr id="16" name="Picture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6248400"/>
            <a:ext cx="1068636" cy="6096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029200" y="533400"/>
            <a:ext cx="3352800" cy="1200329"/>
          </a:xfrm>
          <a:prstGeom prst="rect">
            <a:avLst/>
          </a:prstGeom>
          <a:noFill/>
        </p:spPr>
        <p:txBody>
          <a:bodyPr wrap="square" rtlCol="0">
            <a:spAutoFit/>
          </a:bodyPr>
          <a:lstStyle/>
          <a:p>
            <a:pPr algn="r"/>
            <a:r>
              <a:rPr lang="en-US" sz="3600" b="1" dirty="0" smtClean="0">
                <a:solidFill>
                  <a:schemeClr val="tx1">
                    <a:lumMod val="65000"/>
                    <a:lumOff val="35000"/>
                  </a:schemeClr>
                </a:solidFill>
              </a:rPr>
              <a:t>Third Level Practitioner</a:t>
            </a:r>
            <a:endParaRPr lang="en-US" sz="3600" b="1" dirty="0">
              <a:solidFill>
                <a:schemeClr val="tx1">
                  <a:lumMod val="65000"/>
                  <a:lumOff val="35000"/>
                </a:schemeClr>
              </a:solidFill>
            </a:endParaRPr>
          </a:p>
        </p:txBody>
      </p:sp>
      <p:sp>
        <p:nvSpPr>
          <p:cNvPr id="20" name="Footer Placeholder 19"/>
          <p:cNvSpPr>
            <a:spLocks noGrp="1"/>
          </p:cNvSpPr>
          <p:nvPr>
            <p:ph type="ftr" sz="quarter" idx="11"/>
          </p:nvPr>
        </p:nvSpPr>
        <p:spPr/>
        <p:txBody>
          <a:bodyPr/>
          <a:lstStyle/>
          <a:p>
            <a:r>
              <a:rPr lang="en-US" dirty="0" smtClean="0"/>
              <a:t>IBSA VET Capability Framework </a:t>
            </a:r>
          </a:p>
        </p:txBody>
      </p:sp>
      <p:graphicFrame>
        <p:nvGraphicFramePr>
          <p:cNvPr id="22" name="Table 21"/>
          <p:cNvGraphicFramePr>
            <a:graphicFrameLocks noGrp="1"/>
          </p:cNvGraphicFramePr>
          <p:nvPr/>
        </p:nvGraphicFramePr>
        <p:xfrm>
          <a:off x="190500" y="2621280"/>
          <a:ext cx="8763000" cy="2926080"/>
        </p:xfrm>
        <a:graphic>
          <a:graphicData uri="http://schemas.openxmlformats.org/drawingml/2006/table">
            <a:tbl>
              <a:tblPr firstRow="1" bandRow="1">
                <a:tableStyleId>{37CE84F3-28C3-443E-9E96-99CF82512B78}</a:tableStyleId>
              </a:tblPr>
              <a:tblGrid>
                <a:gridCol w="2400300"/>
                <a:gridCol w="1981200"/>
                <a:gridCol w="2209474"/>
                <a:gridCol w="2172026"/>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system standards</a:t>
                      </a:r>
                      <a:endParaRPr lang="en-AU" b="0" dirty="0" smtClean="0"/>
                    </a:p>
                    <a:p>
                      <a:endParaRPr lang="en-AU"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system stakeholders</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products</a:t>
                      </a:r>
                    </a:p>
                    <a:p>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processes</a:t>
                      </a:r>
                    </a:p>
                    <a:p>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lt1"/>
                          </a:solidFill>
                          <a:latin typeface="+mn-lt"/>
                          <a:ea typeface="+mn-ea"/>
                          <a:cs typeface="+mn-cs"/>
                        </a:rPr>
                        <a:t>Ensures team compliance with National VET Quality standards, and relevant legislation and regulations</a:t>
                      </a:r>
                      <a:endParaRPr lang="en-AU" sz="1600" kern="1200" dirty="0">
                        <a:solidFill>
                          <a:schemeClr val="lt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lt1"/>
                          </a:solidFill>
                          <a:latin typeface="+mn-lt"/>
                          <a:ea typeface="+mn-ea"/>
                          <a:cs typeface="+mn-cs"/>
                        </a:rPr>
                        <a:t>Builds sustainable relationships with key stakeholders to improve teaching and assessment practice and build practitioner capability</a:t>
                      </a:r>
                      <a:endParaRPr lang="en-AU"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noProof="0" dirty="0" smtClean="0">
                          <a:solidFill>
                            <a:schemeClr val="lt1"/>
                          </a:solidFill>
                          <a:latin typeface="+mn-lt"/>
                          <a:ea typeface="+mn-ea"/>
                          <a:cs typeface="+mn-cs"/>
                        </a:rPr>
                        <a:t>Provides leadership about training packages and accredited courses, and guides implementation</a:t>
                      </a:r>
                    </a:p>
                    <a:p>
                      <a:endParaRPr lang="en-AU"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noProof="0" dirty="0" smtClean="0">
                          <a:solidFill>
                            <a:schemeClr val="lt1"/>
                          </a:solidFill>
                          <a:latin typeface="+mn-lt"/>
                          <a:ea typeface="+mn-ea"/>
                          <a:cs typeface="+mn-cs"/>
                        </a:rPr>
                        <a:t>Reviews and creates policies to guide practice and ensure compliance;</a:t>
                      </a:r>
                      <a:r>
                        <a:rPr lang="en-AU" sz="1600" kern="1200" baseline="0" noProof="0" dirty="0" smtClean="0">
                          <a:solidFill>
                            <a:schemeClr val="lt1"/>
                          </a:solidFill>
                          <a:latin typeface="+mn-lt"/>
                          <a:ea typeface="+mn-ea"/>
                          <a:cs typeface="+mn-cs"/>
                        </a:rPr>
                        <a:t> </a:t>
                      </a:r>
                      <a:r>
                        <a:rPr lang="en-AU" sz="1600" kern="1200" noProof="0" dirty="0" smtClean="0">
                          <a:solidFill>
                            <a:schemeClr val="lt1"/>
                          </a:solidFill>
                          <a:latin typeface="+mn-lt"/>
                          <a:ea typeface="+mn-ea"/>
                          <a:cs typeface="+mn-cs"/>
                        </a:rPr>
                        <a:t>ensures team members keep up-to-date records of learner progress and outcomes</a:t>
                      </a:r>
                    </a:p>
                    <a:p>
                      <a:endParaRPr lang="en-AU" sz="1600" dirty="0"/>
                    </a:p>
                  </a:txBody>
                  <a:tcPr/>
                </a:tc>
              </a:tr>
            </a:tbl>
          </a:graphicData>
        </a:graphic>
      </p:graphicFrame>
      <p:graphicFrame>
        <p:nvGraphicFramePr>
          <p:cNvPr id="23" name="Diagram 22"/>
          <p:cNvGraphicFramePr/>
          <p:nvPr/>
        </p:nvGraphicFramePr>
        <p:xfrm>
          <a:off x="304800" y="533400"/>
          <a:ext cx="2590800" cy="205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4" name="Diagram group"/>
          <p:cNvGrpSpPr/>
          <p:nvPr/>
        </p:nvGrpSpPr>
        <p:grpSpPr>
          <a:xfrm>
            <a:off x="1676400" y="1524000"/>
            <a:ext cx="804672" cy="804672"/>
            <a:chOff x="1420968" y="1303065"/>
            <a:chExt cx="952552" cy="952552"/>
          </a:xfrm>
          <a:scene3d>
            <a:camera prst="orthographicFront"/>
            <a:lightRig rig="flat" dir="t"/>
          </a:scene3d>
        </p:grpSpPr>
        <p:grpSp>
          <p:nvGrpSpPr>
            <p:cNvPr id="25" name="Group 5"/>
            <p:cNvGrpSpPr/>
            <p:nvPr/>
          </p:nvGrpSpPr>
          <p:grpSpPr>
            <a:xfrm>
              <a:off x="1420968" y="1303065"/>
              <a:ext cx="952552" cy="952552"/>
              <a:chOff x="1420968" y="1303065"/>
              <a:chExt cx="952552" cy="952552"/>
            </a:xfrm>
            <a:scene3d>
              <a:camera prst="orthographicFront"/>
              <a:lightRig rig="flat" dir="t"/>
            </a:scene3d>
          </p:grpSpPr>
          <p:sp>
            <p:nvSpPr>
              <p:cNvPr id="26" name="Pie 25"/>
              <p:cNvSpPr/>
              <p:nvPr/>
            </p:nvSpPr>
            <p:spPr>
              <a:xfrm rot="10800000">
                <a:off x="1420968" y="1313649"/>
                <a:ext cx="952552" cy="941968"/>
              </a:xfrm>
              <a:prstGeom prst="pieWedge">
                <a:avLst/>
              </a:prstGeom>
              <a:gradFill rotWithShape="0">
                <a:gsLst>
                  <a:gs pos="0">
                    <a:schemeClr val="accent4">
                      <a:lumMod val="60000"/>
                      <a:lumOff val="40000"/>
                    </a:schemeClr>
                  </a:gs>
                  <a:gs pos="80000">
                    <a:schemeClr val="accent4">
                      <a:lumMod val="60000"/>
                      <a:lumOff val="40000"/>
                    </a:schemeClr>
                  </a:gs>
                  <a:gs pos="100000">
                    <a:schemeClr val="accent4">
                      <a:hueOff val="0"/>
                      <a:satOff val="0"/>
                      <a:lumOff val="0"/>
                      <a:alphaOff val="0"/>
                      <a:shade val="94000"/>
                      <a:satMod val="135000"/>
                    </a:schemeClr>
                  </a:gs>
                </a:gsLst>
              </a:gradFill>
              <a:sp3d>
                <a:bevelT w="63500"/>
              </a:sp3d>
            </p:spPr>
            <p:style>
              <a:lnRef idx="0">
                <a:schemeClr val="lt1">
                  <a:hueOff val="0"/>
                  <a:satOff val="0"/>
                  <a:lumOff val="0"/>
                  <a:alphaOff val="0"/>
                </a:schemeClr>
              </a:lnRef>
              <a:fillRef idx="3">
                <a:scrgbClr r="0" g="0" b="0"/>
              </a:fillRef>
              <a:effectRef idx="2">
                <a:schemeClr val="accent4">
                  <a:hueOff val="0"/>
                  <a:satOff val="0"/>
                  <a:lumOff val="0"/>
                  <a:alphaOff val="0"/>
                </a:schemeClr>
              </a:effectRef>
              <a:fontRef idx="minor">
                <a:schemeClr val="lt1"/>
              </a:fontRef>
            </p:style>
          </p:sp>
          <p:sp>
            <p:nvSpPr>
              <p:cNvPr id="27" name="Pie 4"/>
              <p:cNvSpPr/>
              <p:nvPr/>
            </p:nvSpPr>
            <p:spPr>
              <a:xfrm rot="21600000">
                <a:off x="1420968" y="1303065"/>
                <a:ext cx="673555" cy="67355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0" bIns="106680" numCol="1" spcCol="1270" anchor="b" anchorCtr="0">
                <a:noAutofit/>
              </a:bodyPr>
              <a:lstStyle/>
              <a:p>
                <a:pPr lvl="0" algn="r" defTabSz="666750">
                  <a:lnSpc>
                    <a:spcPct val="90000"/>
                  </a:lnSpc>
                  <a:spcBef>
                    <a:spcPct val="0"/>
                  </a:spcBef>
                  <a:spcAft>
                    <a:spcPct val="35000"/>
                  </a:spcAft>
                </a:pPr>
                <a:endParaRPr lang="en-AU" sz="1500" b="1" kern="1200" dirty="0" smtClean="0"/>
              </a:p>
              <a:p>
                <a:pPr lvl="0" algn="r" defTabSz="666750">
                  <a:lnSpc>
                    <a:spcPct val="90000"/>
                  </a:lnSpc>
                  <a:spcBef>
                    <a:spcPct val="0"/>
                  </a:spcBef>
                  <a:spcAft>
                    <a:spcPct val="35000"/>
                  </a:spcAft>
                </a:pPr>
                <a:endParaRPr lang="en-US" sz="1000" kern="1200" dirty="0"/>
              </a:p>
            </p:txBody>
          </p:sp>
        </p:grpSp>
      </p:grpSp>
      <p:grpSp>
        <p:nvGrpSpPr>
          <p:cNvPr id="28" name="Group 27"/>
          <p:cNvGrpSpPr/>
          <p:nvPr/>
        </p:nvGrpSpPr>
        <p:grpSpPr>
          <a:xfrm>
            <a:off x="304800" y="76200"/>
            <a:ext cx="1195754" cy="1194619"/>
            <a:chOff x="1073966" y="170928"/>
            <a:chExt cx="1655009" cy="1655009"/>
          </a:xfrm>
        </p:grpSpPr>
        <p:sp>
          <p:nvSpPr>
            <p:cNvPr id="29" name="Pie 28"/>
            <p:cNvSpPr/>
            <p:nvPr/>
          </p:nvSpPr>
          <p:spPr>
            <a:xfrm>
              <a:off x="1073966" y="170928"/>
              <a:ext cx="1655009" cy="1655009"/>
            </a:xfrm>
            <a:prstGeom prst="pieWedge">
              <a:avLst/>
            </a:pr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sp>
        <p:sp>
          <p:nvSpPr>
            <p:cNvPr id="30" name="Pie 4"/>
            <p:cNvSpPr/>
            <p:nvPr/>
          </p:nvSpPr>
          <p:spPr>
            <a:xfrm>
              <a:off x="1558708" y="655668"/>
              <a:ext cx="1170267" cy="11702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9568" rIns="274320" bIns="99568" numCol="1" spcCol="1270" anchor="t" anchorCtr="0">
              <a:noAutofit/>
            </a:bodyPr>
            <a:lstStyle/>
            <a:p>
              <a:pPr lvl="0" algn="ctr" defTabSz="622300">
                <a:lnSpc>
                  <a:spcPct val="90000"/>
                </a:lnSpc>
                <a:spcBef>
                  <a:spcPct val="0"/>
                </a:spcBef>
                <a:spcAft>
                  <a:spcPct val="35000"/>
                </a:spcAft>
              </a:pPr>
              <a:endParaRPr lang="en-US" sz="1400" kern="1200" dirty="0"/>
            </a:p>
          </p:txBody>
        </p:sp>
      </p:grpSp>
      <p:sp>
        <p:nvSpPr>
          <p:cNvPr id="31" name="Oval 30"/>
          <p:cNvSpPr/>
          <p:nvPr/>
        </p:nvSpPr>
        <p:spPr>
          <a:xfrm>
            <a:off x="1373554" y="1221658"/>
            <a:ext cx="531446" cy="530942"/>
          </a:xfrm>
          <a:prstGeom prst="ellipse">
            <a:avLst/>
          </a:prstGeom>
        </p:spPr>
        <p:style>
          <a:lnRef idx="0">
            <a:schemeClr val="accent6"/>
          </a:lnRef>
          <a:fillRef idx="3">
            <a:schemeClr val="accent6"/>
          </a:fillRef>
          <a:effectRef idx="3">
            <a:schemeClr val="accent6"/>
          </a:effectRef>
          <a:fontRef idx="minor">
            <a:schemeClr val="lt1"/>
          </a:fontRef>
        </p:style>
        <p:txBody>
          <a:bodyPr lIns="0" rIns="0" rtlCol="0" anchor="ctr"/>
          <a:lstStyle/>
          <a:p>
            <a:pPr algn="ctr"/>
            <a:endParaRPr lang="en-US" sz="900" dirty="0"/>
          </a:p>
        </p:txBody>
      </p:sp>
      <p:sp>
        <p:nvSpPr>
          <p:cNvPr id="32" name="Rectangle 31"/>
          <p:cNvSpPr/>
          <p:nvPr/>
        </p:nvSpPr>
        <p:spPr>
          <a:xfrm>
            <a:off x="457200" y="457200"/>
            <a:ext cx="1062892" cy="738664"/>
          </a:xfrm>
          <a:prstGeom prst="rect">
            <a:avLst/>
          </a:prstGeom>
        </p:spPr>
        <p:txBody>
          <a:bodyPr wrap="square">
            <a:spAutoFit/>
          </a:bodyPr>
          <a:lstStyle/>
          <a:p>
            <a:pPr lvl="0" algn="ctr"/>
            <a:r>
              <a:rPr lang="en-AU" sz="1400" b="1" dirty="0" smtClean="0">
                <a:solidFill>
                  <a:schemeClr val="bg1"/>
                </a:solidFill>
              </a:rPr>
              <a:t>Systems and compliance</a:t>
            </a:r>
            <a:endParaRPr lang="en-US" sz="1400" dirty="0">
              <a:solidFill>
                <a:schemeClr val="bg1"/>
              </a:solidFill>
            </a:endParaRPr>
          </a:p>
        </p:txBody>
      </p:sp>
      <p:sp>
        <p:nvSpPr>
          <p:cNvPr id="15" name="Slide Number Placeholder 14"/>
          <p:cNvSpPr>
            <a:spLocks noGrp="1"/>
          </p:cNvSpPr>
          <p:nvPr>
            <p:ph type="sldNum" sz="quarter" idx="12"/>
          </p:nvPr>
        </p:nvSpPr>
        <p:spPr/>
        <p:txBody>
          <a:bodyPr/>
          <a:lstStyle/>
          <a:p>
            <a:fld id="{83EDF18F-41C3-4496-9BFB-15471E1A83C6}" type="slidenum">
              <a:rPr lang="en-US" smtClean="0"/>
              <a:pPr/>
              <a:t>17</a:t>
            </a:fld>
            <a:endParaRPr lang="en-US" dirty="0"/>
          </a:p>
        </p:txBody>
      </p:sp>
      <p:pic>
        <p:nvPicPr>
          <p:cNvPr id="16" name="Picture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6248400"/>
            <a:ext cx="1068636" cy="6096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IBSA VET Capability Framework </a:t>
            </a:r>
          </a:p>
        </p:txBody>
      </p:sp>
      <p:graphicFrame>
        <p:nvGraphicFramePr>
          <p:cNvPr id="8" name="Table 7"/>
          <p:cNvGraphicFramePr>
            <a:graphicFrameLocks noGrp="1"/>
          </p:cNvGraphicFramePr>
          <p:nvPr/>
        </p:nvGraphicFramePr>
        <p:xfrm>
          <a:off x="228600" y="533400"/>
          <a:ext cx="8610602" cy="4785360"/>
        </p:xfrm>
        <a:graphic>
          <a:graphicData uri="http://schemas.openxmlformats.org/drawingml/2006/table">
            <a:tbl>
              <a:tblPr firstRow="1" bandRow="1">
                <a:tableStyleId>{AF606853-7671-496A-8E4F-DF71F8EC918B}</a:tableStyleId>
              </a:tblPr>
              <a:tblGrid>
                <a:gridCol w="762000"/>
                <a:gridCol w="1524000"/>
                <a:gridCol w="1219200"/>
                <a:gridCol w="1295400"/>
                <a:gridCol w="1219200"/>
                <a:gridCol w="1143000"/>
                <a:gridCol w="1447802"/>
              </a:tblGrid>
              <a:tr h="641900">
                <a:tc>
                  <a:txBody>
                    <a:bodyPr/>
                    <a:lstStyle/>
                    <a:p>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Evidence based practice and research</a:t>
                      </a:r>
                    </a:p>
                  </a:txBody>
                  <a:tcPr/>
                </a:tc>
                <a:tc>
                  <a:txBody>
                    <a:bodyPr/>
                    <a:lstStyle/>
                    <a:p>
                      <a:r>
                        <a:rPr lang="en-US" sz="1600" b="1" dirty="0" smtClean="0"/>
                        <a:t>Leadership</a:t>
                      </a:r>
                      <a:endParaRPr lang="en-US" sz="1600" b="1" dirty="0"/>
                    </a:p>
                  </a:txBody>
                  <a:tcPr/>
                </a:tc>
                <a:tc>
                  <a:txBody>
                    <a:bodyPr/>
                    <a:lstStyle/>
                    <a:p>
                      <a:r>
                        <a:rPr lang="en-US" sz="1600" b="1" dirty="0" smtClean="0"/>
                        <a:t>Ethics</a:t>
                      </a:r>
                      <a:endParaRPr lang="en-US" sz="1600" b="1" dirty="0"/>
                    </a:p>
                  </a:txBody>
                  <a:tcPr/>
                </a:tc>
                <a:tc>
                  <a:txBody>
                    <a:bodyPr/>
                    <a:lstStyle/>
                    <a:p>
                      <a:r>
                        <a:rPr lang="en-US" sz="1600" b="1" dirty="0" smtClean="0"/>
                        <a:t>Cultural competence</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Innovation</a:t>
                      </a:r>
                    </a:p>
                    <a:p>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Teamwork and Communication</a:t>
                      </a:r>
                    </a:p>
                    <a:p>
                      <a:endParaRPr lang="en-US" sz="1600" b="1" dirty="0"/>
                    </a:p>
                  </a:txBody>
                  <a:tcPr/>
                </a:tc>
              </a:tr>
              <a:tr h="3962400">
                <a:tc>
                  <a:txBody>
                    <a:bodyPr/>
                    <a:lstStyle/>
                    <a:p>
                      <a:r>
                        <a:rPr lang="en-US" sz="3200" b="1" dirty="0" smtClean="0"/>
                        <a:t>First</a:t>
                      </a:r>
                      <a:r>
                        <a:rPr lang="en-US" sz="3200" b="1" baseline="0" dirty="0" smtClean="0"/>
                        <a:t> Level Practitioner</a:t>
                      </a:r>
                      <a:endParaRPr lang="en-US" sz="3200" b="1" dirty="0"/>
                    </a:p>
                  </a:txBody>
                  <a:tcPr vert="vert270">
                    <a:solidFill>
                      <a:schemeClr val="tx1">
                        <a:lumMod val="75000"/>
                        <a:lumOff val="2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Accesses and </a:t>
                      </a:r>
                      <a:r>
                        <a:rPr lang="en-US" sz="1400" dirty="0" err="1" smtClean="0"/>
                        <a:t>utilises</a:t>
                      </a:r>
                      <a:r>
                        <a:rPr lang="en-US" sz="1400" dirty="0" smtClean="0"/>
                        <a:t> information and research sources about VET practice and the VET sector as appropriate to teaching level and industry area</a:t>
                      </a:r>
                    </a:p>
                    <a:p>
                      <a:endParaRPr lang="en-US" sz="1400" dirty="0"/>
                    </a:p>
                  </a:txBody>
                  <a:tcPr>
                    <a:solidFill>
                      <a:schemeClr val="accent6">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dirty="0" smtClean="0">
                          <a:ln>
                            <a:noFill/>
                          </a:ln>
                          <a:solidFill>
                            <a:prstClr val="white"/>
                          </a:solidFill>
                          <a:effectLst/>
                          <a:uLnTx/>
                          <a:uFillTx/>
                          <a:latin typeface="+mn-lt"/>
                          <a:ea typeface="+mn-ea"/>
                          <a:cs typeface="+mn-cs"/>
                        </a:rPr>
                        <a:t>Identifies own learning needs and obtains support for professional development </a:t>
                      </a:r>
                      <a:endParaRPr lang="en-US"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solidFill>
                        <a:effectLst/>
                        <a:uLnTx/>
                        <a:uFillTx/>
                        <a:latin typeface="+mn-lt"/>
                        <a:ea typeface="+mn-ea"/>
                        <a:cs typeface="+mn-cs"/>
                      </a:endParaRPr>
                    </a:p>
                    <a:p>
                      <a:endParaRPr lang="en-US" sz="1400" dirty="0"/>
                    </a:p>
                  </a:txBody>
                  <a:tcPr>
                    <a:solidFill>
                      <a:schemeClr val="accent6">
                        <a:lumMod val="75000"/>
                      </a:schemeClr>
                    </a:solidFill>
                  </a:tcPr>
                </a:tc>
                <a:tc>
                  <a:txBody>
                    <a:bodyPr/>
                    <a:lstStyle/>
                    <a:p>
                      <a:r>
                        <a:rPr lang="en-AU" sz="1400" kern="1200" dirty="0" smtClean="0">
                          <a:solidFill>
                            <a:schemeClr val="lt1"/>
                          </a:solidFill>
                          <a:latin typeface="+mn-lt"/>
                          <a:ea typeface="+mn-ea"/>
                          <a:cs typeface="+mn-cs"/>
                        </a:rPr>
                        <a:t>Demonstrates ethical behaviour and regard for confidentiality</a:t>
                      </a:r>
                    </a:p>
                    <a:p>
                      <a:endParaRPr lang="en-AU" sz="1400" kern="1200" dirty="0" smtClean="0">
                        <a:solidFill>
                          <a:schemeClr val="lt1"/>
                        </a:solidFill>
                        <a:latin typeface="+mn-lt"/>
                        <a:ea typeface="+mn-ea"/>
                        <a:cs typeface="+mn-cs"/>
                      </a:endParaRPr>
                    </a:p>
                    <a:p>
                      <a:endParaRPr lang="en-US" sz="1400" dirty="0"/>
                    </a:p>
                  </a:txBody>
                  <a:tcPr>
                    <a:solidFill>
                      <a:schemeClr val="accent6">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kern="1200" dirty="0" smtClean="0">
                          <a:solidFill>
                            <a:schemeClr val="lt1"/>
                          </a:solidFill>
                          <a:latin typeface="+mn-lt"/>
                          <a:ea typeface="+mn-ea"/>
                          <a:cs typeface="+mn-cs"/>
                        </a:rPr>
                        <a:t>Interacts effectively with learners from a variety of cultures; respects and values </a:t>
                      </a:r>
                      <a:r>
                        <a:rPr lang="en-AU" sz="1400" kern="1200" baseline="0" dirty="0" smtClean="0">
                          <a:solidFill>
                            <a:schemeClr val="lt1"/>
                          </a:solidFill>
                          <a:latin typeface="+mn-lt"/>
                          <a:ea typeface="+mn-ea"/>
                          <a:cs typeface="+mn-cs"/>
                        </a:rPr>
                        <a:t>difference; </a:t>
                      </a:r>
                      <a:endParaRPr lang="en-US" sz="1400"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400" kern="1200" dirty="0" smtClean="0">
                          <a:solidFill>
                            <a:schemeClr val="lt1"/>
                          </a:solidFill>
                          <a:latin typeface="+mn-lt"/>
                          <a:ea typeface="+mn-ea"/>
                          <a:cs typeface="+mn-cs"/>
                        </a:rPr>
                        <a:t>identifies LLN issues and seeks advice where required to meet learner needs</a:t>
                      </a:r>
                    </a:p>
                  </a:txBody>
                  <a:tcPr>
                    <a:solidFill>
                      <a:schemeClr val="accent6">
                        <a:lumMod val="75000"/>
                      </a:schemeClr>
                    </a:solidFill>
                  </a:tcPr>
                </a:tc>
                <a:tc>
                  <a:txBody>
                    <a:bodyPr/>
                    <a:lstStyle/>
                    <a:p>
                      <a:r>
                        <a:rPr lang="en-US" sz="1400" dirty="0" smtClean="0"/>
                        <a:t>Contributes ideas to enhance and improve work practices</a:t>
                      </a:r>
                      <a:endParaRPr lang="en-US" sz="1400" dirty="0"/>
                    </a:p>
                  </a:txBody>
                  <a:tcPr>
                    <a:solidFill>
                      <a:schemeClr val="accent6">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Adapts communication style to suit audience and context; builds constructive relationships with colleagues and generates ideas for improvements</a:t>
                      </a:r>
                    </a:p>
                  </a:txBody>
                  <a:tcPr>
                    <a:solidFill>
                      <a:schemeClr val="accent6">
                        <a:lumMod val="75000"/>
                      </a:schemeClr>
                    </a:solidFill>
                  </a:tcPr>
                </a:tc>
              </a:tr>
            </a:tbl>
          </a:graphicData>
        </a:graphic>
      </p:graphicFrame>
      <p:sp>
        <p:nvSpPr>
          <p:cNvPr id="5" name="Slide Number Placeholder 4"/>
          <p:cNvSpPr>
            <a:spLocks noGrp="1"/>
          </p:cNvSpPr>
          <p:nvPr>
            <p:ph type="sldNum" sz="quarter" idx="12"/>
          </p:nvPr>
        </p:nvSpPr>
        <p:spPr/>
        <p:txBody>
          <a:bodyPr/>
          <a:lstStyle/>
          <a:p>
            <a:fld id="{83EDF18F-41C3-4496-9BFB-15471E1A83C6}" type="slidenum">
              <a:rPr lang="en-US" smtClean="0"/>
              <a:pPr/>
              <a:t>18</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48400"/>
            <a:ext cx="1068636" cy="6096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IBSA VET Capability Framework </a:t>
            </a:r>
          </a:p>
        </p:txBody>
      </p:sp>
      <p:graphicFrame>
        <p:nvGraphicFramePr>
          <p:cNvPr id="8" name="Table 7"/>
          <p:cNvGraphicFramePr>
            <a:graphicFrameLocks noGrp="1"/>
          </p:cNvGraphicFramePr>
          <p:nvPr/>
        </p:nvGraphicFramePr>
        <p:xfrm>
          <a:off x="228600" y="533400"/>
          <a:ext cx="8610601" cy="4693920"/>
        </p:xfrm>
        <a:graphic>
          <a:graphicData uri="http://schemas.openxmlformats.org/drawingml/2006/table">
            <a:tbl>
              <a:tblPr firstRow="1" bandRow="1">
                <a:tableStyleId>{AF606853-7671-496A-8E4F-DF71F8EC918B}</a:tableStyleId>
              </a:tblPr>
              <a:tblGrid>
                <a:gridCol w="522514"/>
                <a:gridCol w="1534886"/>
                <a:gridCol w="1338943"/>
                <a:gridCol w="1175657"/>
                <a:gridCol w="1447800"/>
                <a:gridCol w="1066800"/>
                <a:gridCol w="1524001"/>
              </a:tblGrid>
              <a:tr h="641900">
                <a:tc>
                  <a:txBody>
                    <a:bodyPr/>
                    <a:lstStyle/>
                    <a:p>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Evidence based practice and research</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lt1"/>
                          </a:solidFill>
                          <a:latin typeface="+mn-lt"/>
                          <a:ea typeface="+mn-ea"/>
                          <a:cs typeface="+mn-cs"/>
                        </a:rPr>
                        <a:t>Leadership</a:t>
                      </a:r>
                      <a:endParaRPr lang="en-US" sz="1400" b="1" kern="1200" dirty="0">
                        <a:solidFill>
                          <a:schemeClr val="lt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lt1"/>
                          </a:solidFill>
                          <a:latin typeface="+mn-lt"/>
                          <a:ea typeface="+mn-ea"/>
                          <a:cs typeface="+mn-cs"/>
                        </a:rPr>
                        <a:t>Ethics</a:t>
                      </a:r>
                      <a:endParaRPr lang="en-US" sz="1400" b="1" kern="1200" dirty="0">
                        <a:solidFill>
                          <a:schemeClr val="lt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lt1"/>
                          </a:solidFill>
                          <a:latin typeface="+mn-lt"/>
                          <a:ea typeface="+mn-ea"/>
                          <a:cs typeface="+mn-cs"/>
                        </a:rPr>
                        <a:t>Cultural competence</a:t>
                      </a:r>
                      <a:endParaRPr lang="en-US" sz="1400" b="1" kern="1200" dirty="0">
                        <a:solidFill>
                          <a:schemeClr val="lt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Innovation</a:t>
                      </a:r>
                    </a:p>
                    <a:p>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lt1"/>
                          </a:solidFill>
                          <a:latin typeface="+mn-lt"/>
                          <a:ea typeface="+mn-ea"/>
                          <a:cs typeface="+mn-cs"/>
                        </a:rPr>
                        <a:t>Teamwork and Communication</a:t>
                      </a:r>
                    </a:p>
                    <a:p>
                      <a:endParaRPr lang="en-US" sz="1400" b="1" dirty="0"/>
                    </a:p>
                  </a:txBody>
                  <a:tcPr/>
                </a:tc>
              </a:tr>
              <a:tr h="3962400">
                <a:tc>
                  <a:txBody>
                    <a:bodyPr/>
                    <a:lstStyle/>
                    <a:p>
                      <a:r>
                        <a:rPr lang="en-US" sz="2800" b="1" dirty="0" smtClean="0"/>
                        <a:t>Second Level</a:t>
                      </a:r>
                      <a:r>
                        <a:rPr lang="en-US" sz="2800" b="1" baseline="0" dirty="0" smtClean="0"/>
                        <a:t> </a:t>
                      </a:r>
                      <a:r>
                        <a:rPr lang="en-US" sz="2800" b="1" dirty="0" smtClean="0"/>
                        <a:t>Practitioner</a:t>
                      </a:r>
                      <a:endParaRPr lang="en-US" sz="2800" b="1" dirty="0"/>
                    </a:p>
                  </a:txBody>
                  <a:tcPr vert="vert270">
                    <a:solidFill>
                      <a:schemeClr val="tx1">
                        <a:lumMod val="75000"/>
                        <a:lumOff val="2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Seeks out and critically analyses information and research sources about VET practice and the VET sector; undertakes role appropriate research into own practice</a:t>
                      </a:r>
                    </a:p>
                    <a:p>
                      <a:endParaRPr lang="en-US" sz="1600" dirty="0"/>
                    </a:p>
                  </a:txBody>
                  <a:tcPr>
                    <a:solidFill>
                      <a:schemeClr val="accent6">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lt1"/>
                          </a:solidFill>
                          <a:latin typeface="+mn-lt"/>
                          <a:ea typeface="+mn-ea"/>
                          <a:cs typeface="+mn-cs"/>
                        </a:rPr>
                        <a:t>Shares knowledge and experience with team; demonstrates self awareness; provides a positive role model for learners</a:t>
                      </a:r>
                    </a:p>
                    <a:p>
                      <a:endParaRPr lang="en-US" sz="1600" dirty="0"/>
                    </a:p>
                  </a:txBody>
                  <a:tcPr>
                    <a:solidFill>
                      <a:schemeClr val="accent6">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lt1"/>
                          </a:solidFill>
                          <a:latin typeface="+mn-lt"/>
                          <a:ea typeface="+mn-ea"/>
                          <a:cs typeface="+mn-cs"/>
                        </a:rPr>
                        <a:t>Supports colleagues in ethical decision-making; respects confidences </a:t>
                      </a:r>
                      <a:endParaRPr lang="en-US" sz="1600" kern="1200" dirty="0" smtClean="0">
                        <a:solidFill>
                          <a:schemeClr val="lt1"/>
                        </a:solidFill>
                        <a:latin typeface="+mn-lt"/>
                        <a:ea typeface="+mn-ea"/>
                        <a:cs typeface="+mn-cs"/>
                      </a:endParaRPr>
                    </a:p>
                    <a:p>
                      <a:endParaRPr lang="en-US" sz="1600" dirty="0"/>
                    </a:p>
                  </a:txBody>
                  <a:tcPr>
                    <a:solidFill>
                      <a:schemeClr val="accent6">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Demonstrates awareness of</a:t>
                      </a:r>
                      <a:r>
                        <a:rPr lang="en-US" sz="1600" baseline="0" dirty="0" smtClean="0"/>
                        <a:t> cultural differences and develops strategies to ensure culturally appropriate teaching  methods</a:t>
                      </a: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600" kern="1200" dirty="0" smtClean="0">
                        <a:solidFill>
                          <a:schemeClr val="lt1"/>
                        </a:solidFill>
                        <a:latin typeface="+mn-lt"/>
                        <a:ea typeface="+mn-ea"/>
                        <a:cs typeface="+mn-cs"/>
                      </a:endParaRPr>
                    </a:p>
                  </a:txBody>
                  <a:tcPr>
                    <a:solidFill>
                      <a:schemeClr val="accent6">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Generates ideas to provide new and creative ways of working</a:t>
                      </a:r>
                    </a:p>
                    <a:p>
                      <a:endParaRPr lang="en-US" sz="1400" dirty="0"/>
                    </a:p>
                  </a:txBody>
                  <a:tcPr>
                    <a:solidFill>
                      <a:schemeClr val="accent6">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lt1"/>
                          </a:solidFill>
                          <a:latin typeface="+mn-lt"/>
                          <a:ea typeface="+mn-ea"/>
                          <a:cs typeface="+mn-cs"/>
                        </a:rPr>
                        <a:t>Seeks professional development opportunities and assists team to identify and address their learning needs</a:t>
                      </a:r>
                      <a:endParaRPr lang="en-US" sz="1600" kern="1200" dirty="0" smtClean="0">
                        <a:solidFill>
                          <a:schemeClr val="lt1"/>
                        </a:solidFill>
                        <a:latin typeface="+mn-lt"/>
                        <a:ea typeface="+mn-ea"/>
                        <a:cs typeface="+mn-cs"/>
                      </a:endParaRPr>
                    </a:p>
                  </a:txBody>
                  <a:tcPr>
                    <a:solidFill>
                      <a:schemeClr val="accent6">
                        <a:lumMod val="75000"/>
                      </a:schemeClr>
                    </a:solidFill>
                  </a:tcPr>
                </a:tc>
              </a:tr>
            </a:tbl>
          </a:graphicData>
        </a:graphic>
      </p:graphicFrame>
      <p:sp>
        <p:nvSpPr>
          <p:cNvPr id="5" name="Slide Number Placeholder 4"/>
          <p:cNvSpPr>
            <a:spLocks noGrp="1"/>
          </p:cNvSpPr>
          <p:nvPr>
            <p:ph type="sldNum" sz="quarter" idx="12"/>
          </p:nvPr>
        </p:nvSpPr>
        <p:spPr/>
        <p:txBody>
          <a:bodyPr/>
          <a:lstStyle/>
          <a:p>
            <a:fld id="{83EDF18F-41C3-4496-9BFB-15471E1A83C6}" type="slidenum">
              <a:rPr lang="en-US" smtClean="0"/>
              <a:pPr/>
              <a:t>19</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48400"/>
            <a:ext cx="1068636" cy="609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7875"/>
            <a:ext cx="6705600" cy="1143000"/>
          </a:xfrm>
        </p:spPr>
        <p:txBody>
          <a:bodyPr/>
          <a:lstStyle/>
          <a:p>
            <a:r>
              <a:rPr lang="en-AU" dirty="0" smtClean="0"/>
              <a:t>Capability Frameworks</a:t>
            </a:r>
            <a:endParaRPr lang="en-AU" dirty="0"/>
          </a:p>
        </p:txBody>
      </p:sp>
      <p:sp>
        <p:nvSpPr>
          <p:cNvPr id="3" name="Content Placeholder 2"/>
          <p:cNvSpPr>
            <a:spLocks noGrp="1"/>
          </p:cNvSpPr>
          <p:nvPr>
            <p:ph idx="1"/>
          </p:nvPr>
        </p:nvSpPr>
        <p:spPr>
          <a:xfrm>
            <a:off x="457200" y="2103437"/>
            <a:ext cx="8229600" cy="4525963"/>
          </a:xfrm>
        </p:spPr>
        <p:txBody>
          <a:bodyPr>
            <a:normAutofit fontScale="92500"/>
          </a:bodyPr>
          <a:lstStyle/>
          <a:p>
            <a:pPr>
              <a:lnSpc>
                <a:spcPct val="80000"/>
              </a:lnSpc>
              <a:spcBef>
                <a:spcPct val="50000"/>
              </a:spcBef>
            </a:pPr>
            <a:r>
              <a:rPr lang="en-US" sz="2400" dirty="0" smtClean="0"/>
              <a:t>Capability (or ability) frameworks describe the skills and </a:t>
            </a:r>
            <a:r>
              <a:rPr lang="en-US" sz="2400" dirty="0" err="1" smtClean="0"/>
              <a:t>behaviours</a:t>
            </a:r>
            <a:r>
              <a:rPr lang="en-US" sz="2400" dirty="0" smtClean="0"/>
              <a:t> that people will demonstrate if they are doing high quality work. These frameworks provide an over-arching list of the skills required in particular work settings or contexts. They are broad descriptions, against which specific skills can be mapped.</a:t>
            </a:r>
          </a:p>
          <a:p>
            <a:pPr>
              <a:lnSpc>
                <a:spcPct val="80000"/>
              </a:lnSpc>
              <a:spcBef>
                <a:spcPct val="50000"/>
              </a:spcBef>
            </a:pPr>
            <a:r>
              <a:rPr lang="en-US" sz="2400" dirty="0" smtClean="0"/>
              <a:t>Typically they cover a range of job roles and/or work contexts.  </a:t>
            </a:r>
          </a:p>
          <a:p>
            <a:r>
              <a:rPr lang="en-US" sz="2400" dirty="0" smtClean="0"/>
              <a:t>IBSA has undertaken this work to develop a </a:t>
            </a:r>
            <a:r>
              <a:rPr lang="en-AU" sz="2400" dirty="0" smtClean="0"/>
              <a:t>framework to assist in</a:t>
            </a:r>
          </a:p>
          <a:p>
            <a:pPr lvl="1"/>
            <a:r>
              <a:rPr lang="en-AU" sz="2400" dirty="0" smtClean="0"/>
              <a:t>professional development – RTOs need to show that they are continually developing the skills of their staff in both their VET and vocational skills</a:t>
            </a:r>
          </a:p>
          <a:p>
            <a:pPr lvl="1"/>
            <a:r>
              <a:rPr lang="en-AU" sz="2400" dirty="0" smtClean="0"/>
              <a:t>determining what gaps currently exist in the TAE10 training package</a:t>
            </a:r>
          </a:p>
          <a:p>
            <a:pPr>
              <a:lnSpc>
                <a:spcPct val="80000"/>
              </a:lnSpc>
              <a:spcBef>
                <a:spcPct val="50000"/>
              </a:spcBef>
            </a:pPr>
            <a:endParaRPr lang="en-US" sz="2400" dirty="0" smtClean="0"/>
          </a:p>
        </p:txBody>
      </p:sp>
      <p:sp>
        <p:nvSpPr>
          <p:cNvPr id="4" name="Footer Placeholder 3"/>
          <p:cNvSpPr>
            <a:spLocks noGrp="1"/>
          </p:cNvSpPr>
          <p:nvPr>
            <p:ph type="ftr" sz="quarter" idx="11"/>
          </p:nvPr>
        </p:nvSpPr>
        <p:spPr/>
        <p:txBody>
          <a:bodyPr/>
          <a:lstStyle/>
          <a:p>
            <a:r>
              <a:rPr lang="en-AU" dirty="0" smtClean="0"/>
              <a:t>IBSA VET Capability Framework </a:t>
            </a:r>
          </a:p>
        </p:txBody>
      </p:sp>
      <p:sp>
        <p:nvSpPr>
          <p:cNvPr id="5" name="Slide Number Placeholder 4"/>
          <p:cNvSpPr>
            <a:spLocks noGrp="1"/>
          </p:cNvSpPr>
          <p:nvPr>
            <p:ph type="sldNum" sz="quarter" idx="12"/>
          </p:nvPr>
        </p:nvSpPr>
        <p:spPr/>
        <p:txBody>
          <a:bodyPr/>
          <a:lstStyle/>
          <a:p>
            <a:fld id="{83EDF18F-41C3-4496-9BFB-15471E1A83C6}" type="slidenum">
              <a:rPr lang="en-US" smtClean="0"/>
              <a:pPr/>
              <a:t>2</a:t>
            </a:fld>
            <a:endParaRPr lang="en-US" dirty="0"/>
          </a:p>
        </p:txBody>
      </p:sp>
      <p:pic>
        <p:nvPicPr>
          <p:cNvPr id="7" name="Picture 2"/>
          <p:cNvPicPr>
            <a:picLocks noChangeAspect="1" noChangeArrowheads="1"/>
          </p:cNvPicPr>
          <p:nvPr/>
        </p:nvPicPr>
        <p:blipFill>
          <a:blip r:embed="rId2" cstate="print"/>
          <a:srcRect/>
          <a:stretch>
            <a:fillRect/>
          </a:stretch>
        </p:blipFill>
        <p:spPr bwMode="auto">
          <a:xfrm>
            <a:off x="7082832" y="1"/>
            <a:ext cx="2061167" cy="2057399"/>
          </a:xfrm>
          <a:prstGeom prst="ellipse">
            <a:avLst/>
          </a:prstGeom>
          <a:ln>
            <a:noFill/>
          </a:ln>
          <a:effectLst>
            <a:softEdge rad="112500"/>
          </a:effec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248400"/>
            <a:ext cx="1068636" cy="6096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IBSA VET Capability Framework </a:t>
            </a:r>
          </a:p>
        </p:txBody>
      </p:sp>
      <p:graphicFrame>
        <p:nvGraphicFramePr>
          <p:cNvPr id="8" name="Table 7"/>
          <p:cNvGraphicFramePr>
            <a:graphicFrameLocks noGrp="1"/>
          </p:cNvGraphicFramePr>
          <p:nvPr/>
        </p:nvGraphicFramePr>
        <p:xfrm>
          <a:off x="228600" y="533400"/>
          <a:ext cx="8610601" cy="5029200"/>
        </p:xfrm>
        <a:graphic>
          <a:graphicData uri="http://schemas.openxmlformats.org/drawingml/2006/table">
            <a:tbl>
              <a:tblPr firstRow="1" bandRow="1">
                <a:tableStyleId>{AF606853-7671-496A-8E4F-DF71F8EC918B}</a:tableStyleId>
              </a:tblPr>
              <a:tblGrid>
                <a:gridCol w="522514"/>
                <a:gridCol w="1458686"/>
                <a:gridCol w="1295400"/>
                <a:gridCol w="1295400"/>
                <a:gridCol w="1371600"/>
                <a:gridCol w="1143000"/>
                <a:gridCol w="1524001"/>
              </a:tblGrid>
              <a:tr h="641900">
                <a:tc>
                  <a:txBody>
                    <a:bodyPr/>
                    <a:lstStyle/>
                    <a:p>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Evidence based practice and research</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a:tc>
                <a:tc>
                  <a:txBody>
                    <a:bodyPr/>
                    <a:lstStyle/>
                    <a:p>
                      <a:r>
                        <a:rPr lang="en-US" sz="1600" b="1" dirty="0" smtClean="0"/>
                        <a:t>Leadership</a:t>
                      </a:r>
                      <a:endParaRPr lang="en-US" sz="1600" b="1" dirty="0"/>
                    </a:p>
                  </a:txBody>
                  <a:tcPr/>
                </a:tc>
                <a:tc>
                  <a:txBody>
                    <a:bodyPr/>
                    <a:lstStyle/>
                    <a:p>
                      <a:r>
                        <a:rPr lang="en-US" sz="1600" b="1" dirty="0" smtClean="0"/>
                        <a:t>Ethics</a:t>
                      </a:r>
                      <a:endParaRPr lang="en-US" sz="1600" b="1" dirty="0"/>
                    </a:p>
                  </a:txBody>
                  <a:tcPr/>
                </a:tc>
                <a:tc>
                  <a:txBody>
                    <a:bodyPr/>
                    <a:lstStyle/>
                    <a:p>
                      <a:r>
                        <a:rPr lang="en-US" sz="1600" b="1" dirty="0" smtClean="0"/>
                        <a:t>Cultural competence</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Innovation</a:t>
                      </a:r>
                    </a:p>
                    <a:p>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Teamwork and Communication</a:t>
                      </a:r>
                    </a:p>
                    <a:p>
                      <a:endParaRPr lang="en-US" sz="1600" b="1" dirty="0"/>
                    </a:p>
                  </a:txBody>
                  <a:tcPr/>
                </a:tc>
              </a:tr>
              <a:tr h="3962400">
                <a:tc>
                  <a:txBody>
                    <a:bodyPr/>
                    <a:lstStyle/>
                    <a:p>
                      <a:r>
                        <a:rPr lang="en-US" sz="2800" b="1" dirty="0" smtClean="0"/>
                        <a:t>Third Level</a:t>
                      </a:r>
                      <a:r>
                        <a:rPr lang="en-US" sz="2800" b="1" baseline="0" dirty="0" smtClean="0"/>
                        <a:t> </a:t>
                      </a:r>
                      <a:r>
                        <a:rPr lang="en-US" sz="2800" b="1" dirty="0" smtClean="0"/>
                        <a:t>Practitioner</a:t>
                      </a:r>
                      <a:endParaRPr lang="en-US" sz="2800" b="1" dirty="0"/>
                    </a:p>
                  </a:txBody>
                  <a:tcPr vert="vert270">
                    <a:solidFill>
                      <a:schemeClr val="tx1">
                        <a:lumMod val="75000"/>
                        <a:lumOff val="2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Identifies issues that need further investigation, and works with others to carry out research beyond own immediate environment</a:t>
                      </a:r>
                    </a:p>
                    <a:p>
                      <a:endParaRPr lang="en-US" sz="1400" dirty="0"/>
                    </a:p>
                  </a:txBody>
                  <a:tcPr>
                    <a:solidFill>
                      <a:schemeClr val="accent6">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kern="1200" dirty="0" smtClean="0">
                          <a:solidFill>
                            <a:schemeClr val="lt1"/>
                          </a:solidFill>
                          <a:latin typeface="+mn-lt"/>
                          <a:ea typeface="+mn-ea"/>
                          <a:cs typeface="+mn-cs"/>
                        </a:rPr>
                        <a:t>Focuses on achieving</a:t>
                      </a:r>
                      <a:r>
                        <a:rPr lang="en-AU" sz="1400" kern="1200" baseline="0" dirty="0" smtClean="0">
                          <a:solidFill>
                            <a:schemeClr val="lt1"/>
                          </a:solidFill>
                          <a:latin typeface="+mn-lt"/>
                          <a:ea typeface="+mn-ea"/>
                          <a:cs typeface="+mn-cs"/>
                        </a:rPr>
                        <a:t> </a:t>
                      </a:r>
                      <a:r>
                        <a:rPr lang="en-AU" sz="1400" kern="1200" dirty="0" smtClean="0">
                          <a:solidFill>
                            <a:schemeClr val="lt1"/>
                          </a:solidFill>
                          <a:latin typeface="+mn-lt"/>
                          <a:ea typeface="+mn-ea"/>
                          <a:cs typeface="+mn-cs"/>
                        </a:rPr>
                        <a:t>priorities and team goals; fosters structured approaches, including reflective practice, to develop team members’ skills</a:t>
                      </a:r>
                      <a:endParaRPr lang="en-US" sz="1400" kern="1200" dirty="0" smtClean="0">
                        <a:solidFill>
                          <a:schemeClr val="lt1"/>
                        </a:solidFill>
                        <a:latin typeface="+mn-lt"/>
                        <a:ea typeface="+mn-ea"/>
                        <a:cs typeface="+mn-cs"/>
                      </a:endParaRPr>
                    </a:p>
                    <a:p>
                      <a:endParaRPr lang="en-US" sz="1400" dirty="0"/>
                    </a:p>
                  </a:txBody>
                  <a:tcPr>
                    <a:solidFill>
                      <a:schemeClr val="accent6">
                        <a:lumMod val="75000"/>
                      </a:schemeClr>
                    </a:solidFill>
                  </a:tcPr>
                </a:tc>
                <a:tc>
                  <a:txBody>
                    <a:bodyPr/>
                    <a:lstStyle/>
                    <a:p>
                      <a:r>
                        <a:rPr lang="en-AU" sz="1400" kern="1200" dirty="0" smtClean="0">
                          <a:solidFill>
                            <a:schemeClr val="lt1"/>
                          </a:solidFill>
                          <a:latin typeface="+mn-lt"/>
                          <a:ea typeface="+mn-ea"/>
                          <a:cs typeface="+mn-cs"/>
                        </a:rPr>
                        <a:t>Inspires trust and confidence; </a:t>
                      </a:r>
                    </a:p>
                    <a:p>
                      <a:pPr marL="0" marR="0" indent="0" algn="l" defTabSz="914400" rtl="0" eaLnBrk="1" fontAlgn="auto" latinLnBrk="0" hangingPunct="1">
                        <a:lnSpc>
                          <a:spcPct val="100000"/>
                        </a:lnSpc>
                        <a:spcBef>
                          <a:spcPts val="0"/>
                        </a:spcBef>
                        <a:spcAft>
                          <a:spcPts val="0"/>
                        </a:spcAft>
                        <a:buClrTx/>
                        <a:buSzTx/>
                        <a:buFontTx/>
                        <a:buNone/>
                        <a:tabLst/>
                        <a:defRPr/>
                      </a:pPr>
                      <a:r>
                        <a:rPr lang="en-AU" sz="1400" kern="1200" dirty="0" smtClean="0">
                          <a:solidFill>
                            <a:schemeClr val="lt1"/>
                          </a:solidFill>
                          <a:latin typeface="+mn-lt"/>
                          <a:ea typeface="+mn-ea"/>
                          <a:cs typeface="+mn-cs"/>
                        </a:rPr>
                        <a:t>demonstrates values, attitudes and behaviours that command respect of colleagues and with learners</a:t>
                      </a:r>
                      <a:endParaRPr lang="en-US" sz="1400" dirty="0" smtClean="0"/>
                    </a:p>
                    <a:p>
                      <a:endParaRPr lang="en-US" sz="1400" dirty="0"/>
                    </a:p>
                  </a:txBody>
                  <a:tcPr>
                    <a:solidFill>
                      <a:schemeClr val="accent6">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lt1"/>
                          </a:solidFill>
                          <a:latin typeface="+mn-lt"/>
                          <a:ea typeface="+mn-ea"/>
                          <a:cs typeface="+mn-cs"/>
                        </a:rPr>
                        <a:t>Models cross cultural understanding and encourages cultural competence in teaching team</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400" kern="1200" dirty="0" smtClean="0">
                        <a:solidFill>
                          <a:schemeClr val="lt1"/>
                        </a:solidFill>
                        <a:latin typeface="+mn-lt"/>
                        <a:ea typeface="+mn-ea"/>
                        <a:cs typeface="+mn-cs"/>
                      </a:endParaRPr>
                    </a:p>
                  </a:txBody>
                  <a:tcPr>
                    <a:solidFill>
                      <a:schemeClr val="accent6">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Encourages staff to generate and share new and different approaches;</a:t>
                      </a:r>
                      <a:r>
                        <a:rPr lang="en-US" sz="1400" baseline="0" dirty="0" smtClean="0"/>
                        <a:t> advocates for change </a:t>
                      </a:r>
                      <a:endParaRPr lang="en-US" sz="1400" dirty="0" smtClean="0"/>
                    </a:p>
                    <a:p>
                      <a:endParaRPr lang="en-US" sz="1400" dirty="0"/>
                    </a:p>
                  </a:txBody>
                  <a:tcPr>
                    <a:solidFill>
                      <a:schemeClr val="accent6">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lt1"/>
                          </a:solidFill>
                          <a:latin typeface="+mn-lt"/>
                          <a:ea typeface="+mn-ea"/>
                          <a:cs typeface="+mn-cs"/>
                        </a:rPr>
                        <a:t>Mentors team to foster learner engagement, retention and success; c</a:t>
                      </a:r>
                      <a:r>
                        <a:rPr lang="en-US" sz="1400" dirty="0" smtClean="0"/>
                        <a:t>ommunicates persuasive </a:t>
                      </a:r>
                      <a:r>
                        <a:rPr lang="en-US" sz="1400" baseline="0" dirty="0" smtClean="0"/>
                        <a:t> messages to a range of audiences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solidFill>
                      <a:schemeClr val="accent6">
                        <a:lumMod val="75000"/>
                      </a:schemeClr>
                    </a:solidFill>
                  </a:tcPr>
                </a:tc>
              </a:tr>
            </a:tbl>
          </a:graphicData>
        </a:graphic>
      </p:graphicFrame>
      <p:sp>
        <p:nvSpPr>
          <p:cNvPr id="5" name="Slide Number Placeholder 4"/>
          <p:cNvSpPr>
            <a:spLocks noGrp="1"/>
          </p:cNvSpPr>
          <p:nvPr>
            <p:ph type="sldNum" sz="quarter" idx="12"/>
          </p:nvPr>
        </p:nvSpPr>
        <p:spPr>
          <a:xfrm>
            <a:off x="6629400" y="6356350"/>
            <a:ext cx="2133600" cy="365125"/>
          </a:xfrm>
        </p:spPr>
        <p:txBody>
          <a:bodyPr/>
          <a:lstStyle/>
          <a:p>
            <a:fld id="{83EDF18F-41C3-4496-9BFB-15471E1A83C6}" type="slidenum">
              <a:rPr lang="en-US" smtClean="0"/>
              <a:pPr/>
              <a:t>20</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48400"/>
            <a:ext cx="1068636" cy="6096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6705600" cy="1447800"/>
          </a:xfrm>
        </p:spPr>
        <p:txBody>
          <a:bodyPr>
            <a:normAutofit fontScale="90000"/>
          </a:bodyPr>
          <a:lstStyle/>
          <a:p>
            <a:r>
              <a:rPr lang="en-AU" dirty="0" smtClean="0"/>
              <a:t>IBSA VET Capability Framework</a:t>
            </a:r>
            <a:br>
              <a:rPr lang="en-AU" dirty="0" smtClean="0"/>
            </a:br>
            <a:r>
              <a:rPr lang="en-AU" dirty="0" smtClean="0"/>
              <a:t>process </a:t>
            </a:r>
            <a:endParaRPr lang="en-AU" dirty="0"/>
          </a:p>
        </p:txBody>
      </p:sp>
      <p:sp>
        <p:nvSpPr>
          <p:cNvPr id="3" name="Content Placeholder 2"/>
          <p:cNvSpPr>
            <a:spLocks noGrp="1"/>
          </p:cNvSpPr>
          <p:nvPr>
            <p:ph idx="1"/>
          </p:nvPr>
        </p:nvSpPr>
        <p:spPr>
          <a:xfrm>
            <a:off x="457200" y="2332037"/>
            <a:ext cx="8229600" cy="4525963"/>
          </a:xfrm>
        </p:spPr>
        <p:txBody>
          <a:bodyPr>
            <a:normAutofit/>
          </a:bodyPr>
          <a:lstStyle/>
          <a:p>
            <a:pPr>
              <a:lnSpc>
                <a:spcPct val="80000"/>
              </a:lnSpc>
              <a:spcBef>
                <a:spcPct val="50000"/>
              </a:spcBef>
            </a:pPr>
            <a:r>
              <a:rPr lang="en-US" sz="2400" dirty="0" smtClean="0"/>
              <a:t>The framework was developed by  a process that involved</a:t>
            </a:r>
          </a:p>
          <a:p>
            <a:pPr lvl="1">
              <a:lnSpc>
                <a:spcPct val="80000"/>
              </a:lnSpc>
              <a:spcBef>
                <a:spcPct val="50000"/>
              </a:spcBef>
            </a:pPr>
            <a:r>
              <a:rPr lang="en-US" sz="2000" dirty="0" smtClean="0"/>
              <a:t>Setting up a national project reference group to guide development</a:t>
            </a:r>
          </a:p>
          <a:p>
            <a:pPr lvl="1">
              <a:lnSpc>
                <a:spcPct val="80000"/>
              </a:lnSpc>
              <a:spcBef>
                <a:spcPct val="50000"/>
              </a:spcBef>
            </a:pPr>
            <a:r>
              <a:rPr lang="en-US" sz="2000" dirty="0" smtClean="0"/>
              <a:t>Engaging Precision Consultancy to </a:t>
            </a:r>
          </a:p>
          <a:p>
            <a:pPr lvl="2">
              <a:lnSpc>
                <a:spcPct val="80000"/>
              </a:lnSpc>
              <a:spcBef>
                <a:spcPct val="50000"/>
              </a:spcBef>
            </a:pPr>
            <a:r>
              <a:rPr lang="en-US" sz="1600" dirty="0" smtClean="0"/>
              <a:t>research existing frameworks that covered VET practitioners at state, territory, enterprise or broader levels</a:t>
            </a:r>
          </a:p>
          <a:p>
            <a:pPr lvl="2">
              <a:lnSpc>
                <a:spcPct val="80000"/>
              </a:lnSpc>
              <a:spcBef>
                <a:spcPct val="50000"/>
              </a:spcBef>
            </a:pPr>
            <a:r>
              <a:rPr lang="en-US" sz="1600" dirty="0" smtClean="0"/>
              <a:t>write and circulate a discussion paper, produce an initial draft </a:t>
            </a:r>
          </a:p>
          <a:p>
            <a:pPr lvl="2">
              <a:lnSpc>
                <a:spcPct val="80000"/>
              </a:lnSpc>
              <a:spcBef>
                <a:spcPct val="50000"/>
              </a:spcBef>
            </a:pPr>
            <a:r>
              <a:rPr lang="en-US" sz="1600" dirty="0" smtClean="0"/>
              <a:t>consult nationally and through the IBSA website and workshops across Australia</a:t>
            </a:r>
          </a:p>
          <a:p>
            <a:pPr lvl="2">
              <a:lnSpc>
                <a:spcPct val="80000"/>
              </a:lnSpc>
              <a:spcBef>
                <a:spcPct val="50000"/>
              </a:spcBef>
            </a:pPr>
            <a:r>
              <a:rPr lang="en-US" sz="1600" dirty="0" smtClean="0"/>
              <a:t>revise and produce a second draft for further consultation</a:t>
            </a:r>
          </a:p>
          <a:p>
            <a:pPr lvl="2">
              <a:lnSpc>
                <a:spcPct val="80000"/>
              </a:lnSpc>
              <a:spcBef>
                <a:spcPct val="50000"/>
              </a:spcBef>
            </a:pPr>
            <a:r>
              <a:rPr lang="en-US" sz="1600" dirty="0" smtClean="0"/>
              <a:t>work with IBSA’s national project reference group to </a:t>
            </a:r>
            <a:r>
              <a:rPr lang="en-US" sz="1600" dirty="0" err="1" smtClean="0"/>
              <a:t>finalise</a:t>
            </a:r>
            <a:r>
              <a:rPr lang="en-US" sz="1600" dirty="0" smtClean="0"/>
              <a:t> the framework</a:t>
            </a:r>
          </a:p>
          <a:p>
            <a:pPr lvl="2">
              <a:lnSpc>
                <a:spcPct val="80000"/>
              </a:lnSpc>
              <a:spcBef>
                <a:spcPct val="50000"/>
              </a:spcBef>
            </a:pPr>
            <a:r>
              <a:rPr lang="en-US" sz="1600" dirty="0" smtClean="0"/>
              <a:t>map the final draft framework against the TAE10 training package to identify areas where there appears to be good coverage, as well as gaps.</a:t>
            </a:r>
          </a:p>
          <a:p>
            <a:pPr lvl="2">
              <a:lnSpc>
                <a:spcPct val="80000"/>
              </a:lnSpc>
              <a:spcBef>
                <a:spcPct val="50000"/>
              </a:spcBef>
            </a:pPr>
            <a:endParaRPr lang="en-US" sz="1600" dirty="0" smtClean="0"/>
          </a:p>
          <a:p>
            <a:pPr lvl="2">
              <a:lnSpc>
                <a:spcPct val="80000"/>
              </a:lnSpc>
              <a:spcBef>
                <a:spcPct val="50000"/>
              </a:spcBef>
            </a:pPr>
            <a:endParaRPr lang="en-US" sz="1600" i="1" dirty="0" smtClean="0"/>
          </a:p>
          <a:p>
            <a:pPr lvl="2">
              <a:lnSpc>
                <a:spcPct val="80000"/>
              </a:lnSpc>
              <a:spcBef>
                <a:spcPct val="50000"/>
              </a:spcBef>
            </a:pPr>
            <a:endParaRPr lang="en-US" sz="1600" i="1" dirty="0" smtClean="0"/>
          </a:p>
          <a:p>
            <a:pPr>
              <a:lnSpc>
                <a:spcPct val="80000"/>
              </a:lnSpc>
              <a:spcBef>
                <a:spcPct val="50000"/>
              </a:spcBef>
            </a:pPr>
            <a:endParaRPr lang="en-US" sz="2400" dirty="0" smtClean="0"/>
          </a:p>
        </p:txBody>
      </p:sp>
      <p:sp>
        <p:nvSpPr>
          <p:cNvPr id="4" name="Footer Placeholder 3"/>
          <p:cNvSpPr>
            <a:spLocks noGrp="1"/>
          </p:cNvSpPr>
          <p:nvPr>
            <p:ph type="ftr" sz="quarter" idx="11"/>
          </p:nvPr>
        </p:nvSpPr>
        <p:spPr/>
        <p:txBody>
          <a:bodyPr/>
          <a:lstStyle/>
          <a:p>
            <a:r>
              <a:rPr lang="en-AU" dirty="0" smtClean="0"/>
              <a:t>IBSA VET Capability Framework </a:t>
            </a:r>
          </a:p>
        </p:txBody>
      </p:sp>
      <p:sp>
        <p:nvSpPr>
          <p:cNvPr id="5" name="Slide Number Placeholder 4"/>
          <p:cNvSpPr>
            <a:spLocks noGrp="1"/>
          </p:cNvSpPr>
          <p:nvPr>
            <p:ph type="sldNum" sz="quarter" idx="12"/>
          </p:nvPr>
        </p:nvSpPr>
        <p:spPr/>
        <p:txBody>
          <a:bodyPr/>
          <a:lstStyle/>
          <a:p>
            <a:fld id="{83EDF18F-41C3-4496-9BFB-15471E1A83C6}" type="slidenum">
              <a:rPr lang="en-US" smtClean="0"/>
              <a:pPr/>
              <a:t>3</a:t>
            </a:fld>
            <a:endParaRPr lang="en-US" dirty="0"/>
          </a:p>
        </p:txBody>
      </p:sp>
      <p:pic>
        <p:nvPicPr>
          <p:cNvPr id="6" name="Picture 2"/>
          <p:cNvPicPr>
            <a:picLocks noChangeAspect="1" noChangeArrowheads="1"/>
          </p:cNvPicPr>
          <p:nvPr/>
        </p:nvPicPr>
        <p:blipFill>
          <a:blip r:embed="rId2" cstate="print"/>
          <a:srcRect/>
          <a:stretch>
            <a:fillRect/>
          </a:stretch>
        </p:blipFill>
        <p:spPr bwMode="auto">
          <a:xfrm>
            <a:off x="7082832" y="1"/>
            <a:ext cx="2061167" cy="2057399"/>
          </a:xfrm>
          <a:prstGeom prst="ellipse">
            <a:avLst/>
          </a:prstGeom>
          <a:ln>
            <a:noFill/>
          </a:ln>
          <a:effectLst>
            <a:softEdge rad="112500"/>
          </a:effec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248400"/>
            <a:ext cx="1068636" cy="6096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6172200" cy="1219200"/>
          </a:xfrm>
        </p:spPr>
        <p:txBody>
          <a:bodyPr>
            <a:normAutofit fontScale="90000"/>
          </a:bodyPr>
          <a:lstStyle/>
          <a:p>
            <a:r>
              <a:rPr lang="en-AU" dirty="0" smtClean="0"/>
              <a:t>IBSA VET Capability Framework</a:t>
            </a:r>
            <a:br>
              <a:rPr lang="en-AU" dirty="0" smtClean="0"/>
            </a:br>
            <a:endParaRPr lang="en-AU" dirty="0"/>
          </a:p>
        </p:txBody>
      </p:sp>
      <p:sp>
        <p:nvSpPr>
          <p:cNvPr id="3" name="Content Placeholder 2"/>
          <p:cNvSpPr>
            <a:spLocks noGrp="1"/>
          </p:cNvSpPr>
          <p:nvPr>
            <p:ph idx="1"/>
          </p:nvPr>
        </p:nvSpPr>
        <p:spPr/>
        <p:txBody>
          <a:bodyPr/>
          <a:lstStyle/>
          <a:p>
            <a:pPr lvl="2">
              <a:lnSpc>
                <a:spcPct val="80000"/>
              </a:lnSpc>
              <a:spcBef>
                <a:spcPct val="50000"/>
              </a:spcBef>
            </a:pPr>
            <a:endParaRPr lang="en-US" sz="1600" dirty="0" smtClean="0"/>
          </a:p>
          <a:p>
            <a:pPr lvl="1">
              <a:lnSpc>
                <a:spcPct val="80000"/>
              </a:lnSpc>
              <a:spcBef>
                <a:spcPct val="50000"/>
              </a:spcBef>
            </a:pPr>
            <a:r>
              <a:rPr lang="en-US" sz="2000" dirty="0" smtClean="0"/>
              <a:t>The final framework consists of  </a:t>
            </a:r>
          </a:p>
          <a:p>
            <a:pPr lvl="2">
              <a:lnSpc>
                <a:spcPct val="80000"/>
              </a:lnSpc>
              <a:spcBef>
                <a:spcPct val="50000"/>
              </a:spcBef>
            </a:pPr>
            <a:r>
              <a:rPr lang="en-US" sz="1600" dirty="0" smtClean="0"/>
              <a:t>4 domains – </a:t>
            </a:r>
            <a:r>
              <a:rPr lang="en-US" sz="1600" i="1" dirty="0" smtClean="0"/>
              <a:t>areas of work, or ‘what people do’, each broken down into capabilities</a:t>
            </a:r>
            <a:endParaRPr lang="en-US" sz="1600" dirty="0" smtClean="0"/>
          </a:p>
          <a:p>
            <a:pPr lvl="2">
              <a:lnSpc>
                <a:spcPct val="80000"/>
              </a:lnSpc>
              <a:spcBef>
                <a:spcPct val="50000"/>
              </a:spcBef>
            </a:pPr>
            <a:r>
              <a:rPr lang="en-US" sz="1600" dirty="0" smtClean="0"/>
              <a:t>6 skill areas – </a:t>
            </a:r>
            <a:r>
              <a:rPr lang="en-US" sz="1600" i="1" dirty="0" smtClean="0"/>
              <a:t>ways of working, or skills to be applied in order to do the work well</a:t>
            </a:r>
          </a:p>
          <a:p>
            <a:pPr lvl="2">
              <a:lnSpc>
                <a:spcPct val="80000"/>
              </a:lnSpc>
              <a:spcBef>
                <a:spcPct val="50000"/>
              </a:spcBef>
            </a:pPr>
            <a:r>
              <a:rPr lang="en-US" sz="1600" dirty="0" smtClean="0"/>
              <a:t>3 practitioner levels – to show development of the capability or skill</a:t>
            </a:r>
          </a:p>
          <a:p>
            <a:pPr lvl="2">
              <a:lnSpc>
                <a:spcPct val="80000"/>
              </a:lnSpc>
              <a:spcBef>
                <a:spcPct val="50000"/>
              </a:spcBef>
              <a:buNone/>
            </a:pPr>
            <a:r>
              <a:rPr lang="en-US" sz="1600" dirty="0" smtClean="0"/>
              <a:t>For each domain (area of work) a practitioner can identify their own capabilities. Most will have a matrix of capabilities, from different levels in the framework.  Some will </a:t>
            </a:r>
            <a:r>
              <a:rPr lang="en-US" sz="1600" dirty="0" err="1" smtClean="0"/>
              <a:t>specialise</a:t>
            </a:r>
            <a:r>
              <a:rPr lang="en-US" sz="1600" dirty="0" smtClean="0"/>
              <a:t> in one or more domains.</a:t>
            </a:r>
          </a:p>
          <a:p>
            <a:pPr lvl="1">
              <a:lnSpc>
                <a:spcPct val="90000"/>
              </a:lnSpc>
              <a:spcBef>
                <a:spcPct val="50000"/>
              </a:spcBef>
            </a:pPr>
            <a:r>
              <a:rPr lang="en-US" sz="2000" dirty="0" smtClean="0"/>
              <a:t>The 4 domains and 6 skill areas are shown on the following diagram and then each of the domains and skill areas are broken down into capabilities at each of three levels in the following pages. </a:t>
            </a:r>
          </a:p>
          <a:p>
            <a:endParaRPr lang="en-AU" dirty="0"/>
          </a:p>
        </p:txBody>
      </p:sp>
      <p:sp>
        <p:nvSpPr>
          <p:cNvPr id="4" name="Footer Placeholder 3"/>
          <p:cNvSpPr>
            <a:spLocks noGrp="1"/>
          </p:cNvSpPr>
          <p:nvPr>
            <p:ph type="ftr" sz="quarter" idx="11"/>
          </p:nvPr>
        </p:nvSpPr>
        <p:spPr/>
        <p:txBody>
          <a:bodyPr/>
          <a:lstStyle/>
          <a:p>
            <a:r>
              <a:rPr lang="en-AU" dirty="0" smtClean="0"/>
              <a:t>IBSA VET Capability </a:t>
            </a:r>
            <a:r>
              <a:rPr lang="en-AU" dirty="0" smtClean="0"/>
              <a:t>Framework</a:t>
            </a:r>
            <a:endParaRPr lang="en-US" dirty="0"/>
          </a:p>
        </p:txBody>
      </p:sp>
      <p:sp>
        <p:nvSpPr>
          <p:cNvPr id="5" name="Slide Number Placeholder 4"/>
          <p:cNvSpPr>
            <a:spLocks noGrp="1"/>
          </p:cNvSpPr>
          <p:nvPr>
            <p:ph type="sldNum" sz="quarter" idx="12"/>
          </p:nvPr>
        </p:nvSpPr>
        <p:spPr/>
        <p:txBody>
          <a:bodyPr/>
          <a:lstStyle/>
          <a:p>
            <a:fld id="{83EDF18F-41C3-4496-9BFB-15471E1A83C6}" type="slidenum">
              <a:rPr lang="en-US" smtClean="0"/>
              <a:pPr/>
              <a:t>4</a:t>
            </a:fld>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7082832" y="1"/>
            <a:ext cx="2061167" cy="2057399"/>
          </a:xfrm>
          <a:prstGeom prst="ellipse">
            <a:avLst/>
          </a:prstGeom>
          <a:ln>
            <a:noFill/>
          </a:ln>
          <a:effectLst>
            <a:softEdge rad="112500"/>
          </a:effec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248400"/>
            <a:ext cx="1068636" cy="609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152400" y="0"/>
          <a:ext cx="8763000" cy="678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nvGraphicFramePr>
        <p:xfrm>
          <a:off x="1905000" y="1524000"/>
          <a:ext cx="5410200" cy="38221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Oval 4"/>
          <p:cNvSpPr/>
          <p:nvPr/>
        </p:nvSpPr>
        <p:spPr>
          <a:xfrm>
            <a:off x="4114800" y="2743200"/>
            <a:ext cx="1066800" cy="1066800"/>
          </a:xfrm>
          <a:prstGeom prst="ellipse">
            <a:avLst/>
          </a:prstGeom>
        </p:spPr>
        <p:style>
          <a:lnRef idx="0">
            <a:schemeClr val="accent6"/>
          </a:lnRef>
          <a:fillRef idx="3">
            <a:schemeClr val="accent6"/>
          </a:fillRef>
          <a:effectRef idx="3">
            <a:schemeClr val="accent6"/>
          </a:effectRef>
          <a:fontRef idx="minor">
            <a:schemeClr val="lt1"/>
          </a:fontRef>
        </p:style>
        <p:txBody>
          <a:bodyPr lIns="0" rIns="0" rtlCol="0" anchor="ctr"/>
          <a:lstStyle/>
          <a:p>
            <a:pPr algn="ctr"/>
            <a:r>
              <a:rPr lang="en-US" sz="1600" dirty="0" smtClean="0"/>
              <a:t>Domains </a:t>
            </a:r>
            <a:endParaRPr lang="en-US" sz="1600" dirty="0"/>
          </a:p>
        </p:txBody>
      </p:sp>
      <p:sp>
        <p:nvSpPr>
          <p:cNvPr id="6" name="Footer Placeholder 5"/>
          <p:cNvSpPr>
            <a:spLocks noGrp="1"/>
          </p:cNvSpPr>
          <p:nvPr>
            <p:ph type="ftr" sz="quarter" idx="11"/>
          </p:nvPr>
        </p:nvSpPr>
        <p:spPr>
          <a:xfrm>
            <a:off x="2590800" y="6492875"/>
            <a:ext cx="3810000" cy="365125"/>
          </a:xfrm>
        </p:spPr>
        <p:txBody>
          <a:bodyPr/>
          <a:lstStyle/>
          <a:p>
            <a:r>
              <a:rPr lang="en-US" dirty="0" smtClean="0"/>
              <a:t>IBSA VET Capability </a:t>
            </a:r>
            <a:r>
              <a:rPr lang="en-US" dirty="0" smtClean="0"/>
              <a:t>Framework</a:t>
            </a:r>
            <a:endParaRPr lang="en-US" dirty="0"/>
          </a:p>
        </p:txBody>
      </p:sp>
      <p:sp>
        <p:nvSpPr>
          <p:cNvPr id="8" name="Slide Number Placeholder 7"/>
          <p:cNvSpPr>
            <a:spLocks noGrp="1"/>
          </p:cNvSpPr>
          <p:nvPr>
            <p:ph type="sldNum" sz="quarter" idx="12"/>
          </p:nvPr>
        </p:nvSpPr>
        <p:spPr/>
        <p:txBody>
          <a:bodyPr/>
          <a:lstStyle/>
          <a:p>
            <a:fld id="{83EDF18F-41C3-4496-9BFB-15471E1A83C6}" type="slidenum">
              <a:rPr lang="en-US" smtClean="0"/>
              <a:pPr/>
              <a:t>5</a:t>
            </a:fld>
            <a:endParaRPr lang="en-US" dirty="0"/>
          </a:p>
        </p:txBody>
      </p:sp>
      <p:pic>
        <p:nvPicPr>
          <p:cNvPr id="9" name="Picture 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0" y="6248400"/>
            <a:ext cx="1068636" cy="6096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nvGraphicFramePr>
        <p:xfrm>
          <a:off x="266700" y="3012440"/>
          <a:ext cx="8610600" cy="2900680"/>
        </p:xfrm>
        <a:graphic>
          <a:graphicData uri="http://schemas.openxmlformats.org/drawingml/2006/table">
            <a:tbl>
              <a:tblPr firstRow="1" bandRow="1">
                <a:tableStyleId>{D03447BB-5D67-496B-8E87-E561075AD55C}</a:tableStyleId>
              </a:tblPr>
              <a:tblGrid>
                <a:gridCol w="2209800"/>
                <a:gridCol w="2095500"/>
                <a:gridCol w="2152650"/>
                <a:gridCol w="2152650"/>
              </a:tblGrid>
              <a:tr h="370840">
                <a:tc>
                  <a:txBody>
                    <a:bodyPr/>
                    <a:lstStyle/>
                    <a:p>
                      <a:r>
                        <a:rPr lang="en-AU" b="1" dirty="0" smtClean="0"/>
                        <a:t>learning theories</a:t>
                      </a:r>
                      <a:endParaRPr lang="en-AU" b="1" dirty="0"/>
                    </a:p>
                  </a:txBody>
                  <a:tcPr/>
                </a:tc>
                <a:tc>
                  <a:txBody>
                    <a:bodyPr/>
                    <a:lstStyle/>
                    <a:p>
                      <a:r>
                        <a:rPr lang="en-AU" dirty="0" smtClean="0"/>
                        <a:t>design</a:t>
                      </a:r>
                      <a:endParaRPr lang="en-AU" dirty="0"/>
                    </a:p>
                  </a:txBody>
                  <a:tcPr/>
                </a:tc>
                <a:tc>
                  <a:txBody>
                    <a:bodyPr/>
                    <a:lstStyle/>
                    <a:p>
                      <a:r>
                        <a:rPr lang="en-AU" dirty="0" smtClean="0"/>
                        <a:t>facilitation</a:t>
                      </a:r>
                      <a:endParaRPr lang="en-AU" dirty="0"/>
                    </a:p>
                  </a:txBody>
                  <a:tcPr/>
                </a:tc>
                <a:tc>
                  <a:txBody>
                    <a:bodyPr/>
                    <a:lstStyle/>
                    <a:p>
                      <a:r>
                        <a:rPr lang="en-AU" dirty="0" smtClean="0"/>
                        <a:t>evaluation</a:t>
                      </a:r>
                      <a:endParaRPr lang="en-AU" dirty="0"/>
                    </a:p>
                  </a:txBody>
                  <a:tcPr/>
                </a:tc>
              </a:tr>
              <a:tr h="370840">
                <a:tc>
                  <a:txBody>
                    <a:bodyPr/>
                    <a:lstStyle/>
                    <a:p>
                      <a:r>
                        <a:rPr lang="en-AU" sz="1600" dirty="0" smtClean="0"/>
                        <a:t>Demonstrates awareness of educational theories; determines applicability of theories to the learning needs of individuals and groups</a:t>
                      </a:r>
                      <a:endParaRPr lang="en-A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dirty="0" smtClean="0"/>
                        <a:t>Contributes to  development of resources and programs that generate authentic</a:t>
                      </a:r>
                      <a:r>
                        <a:rPr lang="en-AU" sz="1600" baseline="0" dirty="0" smtClean="0"/>
                        <a:t> learning experiences; contributes to the design of flexible learning strategies</a:t>
                      </a:r>
                      <a:endParaRPr lang="en-AU" sz="1600" dirty="0" smtClean="0"/>
                    </a:p>
                    <a:p>
                      <a:endParaRPr lang="en-A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lt1"/>
                          </a:solidFill>
                          <a:latin typeface="+mn-lt"/>
                          <a:ea typeface="+mn-ea"/>
                          <a:cs typeface="+mn-cs"/>
                        </a:rPr>
                        <a:t>Uses strategies and skills to ensure learner engagement and achievement of learning outcomes; creates supportive learner inter-relationships; uses a range of technologies effectively</a:t>
                      </a:r>
                      <a:endParaRPr lang="en-A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dirty="0" smtClean="0"/>
                        <a:t>Contributes to  program evaluation; seeks regular feedback to evaluate own performance and</a:t>
                      </a:r>
                      <a:r>
                        <a:rPr lang="en-AU" sz="1600" baseline="0" dirty="0" smtClean="0"/>
                        <a:t> plan for improvements</a:t>
                      </a:r>
                      <a:endParaRPr lang="en-AU"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600" dirty="0" smtClean="0"/>
                    </a:p>
                    <a:p>
                      <a:endParaRPr lang="en-AU" sz="1600" dirty="0"/>
                    </a:p>
                  </a:txBody>
                  <a:tcPr/>
                </a:tc>
              </a:tr>
            </a:tbl>
          </a:graphicData>
        </a:graphic>
      </p:graphicFrame>
      <p:graphicFrame>
        <p:nvGraphicFramePr>
          <p:cNvPr id="5" name="Diagram 4"/>
          <p:cNvGraphicFramePr/>
          <p:nvPr/>
        </p:nvGraphicFramePr>
        <p:xfrm>
          <a:off x="-152400" y="533400"/>
          <a:ext cx="2971800" cy="251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p:cNvSpPr/>
          <p:nvPr/>
        </p:nvSpPr>
        <p:spPr>
          <a:xfrm>
            <a:off x="990600" y="1524000"/>
            <a:ext cx="609600" cy="609600"/>
          </a:xfrm>
          <a:prstGeom prst="ellipse">
            <a:avLst/>
          </a:prstGeom>
        </p:spPr>
        <p:style>
          <a:lnRef idx="0">
            <a:schemeClr val="accent6"/>
          </a:lnRef>
          <a:fillRef idx="3">
            <a:schemeClr val="accent6"/>
          </a:fillRef>
          <a:effectRef idx="3">
            <a:schemeClr val="accent6"/>
          </a:effectRef>
          <a:fontRef idx="minor">
            <a:schemeClr val="lt1"/>
          </a:fontRef>
        </p:style>
        <p:txBody>
          <a:bodyPr lIns="0" rIns="0" rtlCol="0" anchor="ctr"/>
          <a:lstStyle/>
          <a:p>
            <a:pPr algn="ctr"/>
            <a:endParaRPr lang="en-US" sz="900" dirty="0"/>
          </a:p>
        </p:txBody>
      </p:sp>
      <p:sp>
        <p:nvSpPr>
          <p:cNvPr id="7" name="TextBox 6"/>
          <p:cNvSpPr txBox="1"/>
          <p:nvPr/>
        </p:nvSpPr>
        <p:spPr>
          <a:xfrm>
            <a:off x="4114800" y="533400"/>
            <a:ext cx="4267200" cy="1200329"/>
          </a:xfrm>
          <a:prstGeom prst="rect">
            <a:avLst/>
          </a:prstGeom>
          <a:noFill/>
        </p:spPr>
        <p:txBody>
          <a:bodyPr wrap="square" rtlCol="0">
            <a:spAutoFit/>
          </a:bodyPr>
          <a:lstStyle/>
          <a:p>
            <a:pPr algn="r"/>
            <a:r>
              <a:rPr lang="en-US" sz="3600" b="1" dirty="0" smtClean="0">
                <a:solidFill>
                  <a:schemeClr val="tx1">
                    <a:lumMod val="65000"/>
                    <a:lumOff val="35000"/>
                  </a:schemeClr>
                </a:solidFill>
              </a:rPr>
              <a:t>First Level Practitioner</a:t>
            </a:r>
            <a:endParaRPr lang="en-US" sz="3600" b="1" dirty="0">
              <a:solidFill>
                <a:schemeClr val="tx1">
                  <a:lumMod val="65000"/>
                  <a:lumOff val="35000"/>
                </a:schemeClr>
              </a:solidFill>
            </a:endParaRPr>
          </a:p>
        </p:txBody>
      </p:sp>
      <p:sp>
        <p:nvSpPr>
          <p:cNvPr id="8" name="Footer Placeholder 7"/>
          <p:cNvSpPr>
            <a:spLocks noGrp="1"/>
          </p:cNvSpPr>
          <p:nvPr>
            <p:ph type="ftr" sz="quarter" idx="11"/>
          </p:nvPr>
        </p:nvSpPr>
        <p:spPr/>
        <p:txBody>
          <a:bodyPr/>
          <a:lstStyle/>
          <a:p>
            <a:r>
              <a:rPr lang="en-US" dirty="0" smtClean="0"/>
              <a:t>IBSA VET Capability Framework </a:t>
            </a:r>
          </a:p>
        </p:txBody>
      </p:sp>
      <p:sp>
        <p:nvSpPr>
          <p:cNvPr id="9" name="Slide Number Placeholder 8"/>
          <p:cNvSpPr>
            <a:spLocks noGrp="1"/>
          </p:cNvSpPr>
          <p:nvPr>
            <p:ph type="sldNum" sz="quarter" idx="12"/>
          </p:nvPr>
        </p:nvSpPr>
        <p:spPr/>
        <p:txBody>
          <a:bodyPr/>
          <a:lstStyle/>
          <a:p>
            <a:fld id="{83EDF18F-41C3-4496-9BFB-15471E1A83C6}" type="slidenum">
              <a:rPr lang="en-US" smtClean="0"/>
              <a:pPr/>
              <a:t>6</a:t>
            </a:fld>
            <a:endParaRPr lang="en-US" dirty="0"/>
          </a:p>
        </p:txBody>
      </p:sp>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6248400"/>
            <a:ext cx="1068636" cy="6096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0" y="381000"/>
          <a:ext cx="2971800" cy="251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p:cNvSpPr/>
          <p:nvPr/>
        </p:nvSpPr>
        <p:spPr>
          <a:xfrm>
            <a:off x="1143000" y="1371600"/>
            <a:ext cx="609600" cy="609600"/>
          </a:xfrm>
          <a:prstGeom prst="ellipse">
            <a:avLst/>
          </a:prstGeom>
        </p:spPr>
        <p:style>
          <a:lnRef idx="0">
            <a:schemeClr val="accent6"/>
          </a:lnRef>
          <a:fillRef idx="3">
            <a:schemeClr val="accent6"/>
          </a:fillRef>
          <a:effectRef idx="3">
            <a:schemeClr val="accent6"/>
          </a:effectRef>
          <a:fontRef idx="minor">
            <a:schemeClr val="lt1"/>
          </a:fontRef>
        </p:style>
        <p:txBody>
          <a:bodyPr lIns="0" rIns="0" rtlCol="0" anchor="ctr"/>
          <a:lstStyle/>
          <a:p>
            <a:pPr algn="ctr"/>
            <a:endParaRPr lang="en-US" sz="900" dirty="0"/>
          </a:p>
        </p:txBody>
      </p:sp>
      <p:sp>
        <p:nvSpPr>
          <p:cNvPr id="7" name="TextBox 6"/>
          <p:cNvSpPr txBox="1"/>
          <p:nvPr/>
        </p:nvSpPr>
        <p:spPr>
          <a:xfrm>
            <a:off x="4114800" y="533400"/>
            <a:ext cx="4267200" cy="1200329"/>
          </a:xfrm>
          <a:prstGeom prst="rect">
            <a:avLst/>
          </a:prstGeom>
          <a:noFill/>
        </p:spPr>
        <p:txBody>
          <a:bodyPr wrap="square" rtlCol="0">
            <a:spAutoFit/>
          </a:bodyPr>
          <a:lstStyle/>
          <a:p>
            <a:pPr algn="r"/>
            <a:r>
              <a:rPr lang="en-US" sz="3600" b="1" dirty="0" smtClean="0">
                <a:solidFill>
                  <a:schemeClr val="tx1">
                    <a:lumMod val="65000"/>
                    <a:lumOff val="35000"/>
                  </a:schemeClr>
                </a:solidFill>
              </a:rPr>
              <a:t>Second Level Practitioner</a:t>
            </a:r>
            <a:endParaRPr lang="en-US" sz="3600" b="1" dirty="0">
              <a:solidFill>
                <a:schemeClr val="tx1">
                  <a:lumMod val="65000"/>
                  <a:lumOff val="35000"/>
                </a:schemeClr>
              </a:solidFill>
            </a:endParaRPr>
          </a:p>
        </p:txBody>
      </p:sp>
      <p:sp>
        <p:nvSpPr>
          <p:cNvPr id="8" name="Footer Placeholder 7"/>
          <p:cNvSpPr>
            <a:spLocks noGrp="1"/>
          </p:cNvSpPr>
          <p:nvPr>
            <p:ph type="ftr" sz="quarter" idx="11"/>
          </p:nvPr>
        </p:nvSpPr>
        <p:spPr/>
        <p:txBody>
          <a:bodyPr/>
          <a:lstStyle/>
          <a:p>
            <a:r>
              <a:rPr lang="en-US" dirty="0" smtClean="0"/>
              <a:t>IBSA VET Capability Framework </a:t>
            </a:r>
          </a:p>
        </p:txBody>
      </p:sp>
      <p:graphicFrame>
        <p:nvGraphicFramePr>
          <p:cNvPr id="9" name="Table 8"/>
          <p:cNvGraphicFramePr>
            <a:graphicFrameLocks noGrp="1"/>
          </p:cNvGraphicFramePr>
          <p:nvPr/>
        </p:nvGraphicFramePr>
        <p:xfrm>
          <a:off x="266700" y="2819400"/>
          <a:ext cx="8610600" cy="2900680"/>
        </p:xfrm>
        <a:graphic>
          <a:graphicData uri="http://schemas.openxmlformats.org/drawingml/2006/table">
            <a:tbl>
              <a:tblPr firstRow="1" bandRow="1">
                <a:tableStyleId>{D03447BB-5D67-496B-8E87-E561075AD55C}</a:tableStyleId>
              </a:tblPr>
              <a:tblGrid>
                <a:gridCol w="2286000"/>
                <a:gridCol w="1905000"/>
                <a:gridCol w="2362200"/>
                <a:gridCol w="2057400"/>
              </a:tblGrid>
              <a:tr h="370840">
                <a:tc>
                  <a:txBody>
                    <a:bodyPr/>
                    <a:lstStyle/>
                    <a:p>
                      <a:r>
                        <a:rPr lang="en-AU" b="1" dirty="0" smtClean="0"/>
                        <a:t>learning theories</a:t>
                      </a:r>
                      <a:endParaRPr lang="en-AU" b="1" dirty="0"/>
                    </a:p>
                  </a:txBody>
                  <a:tcPr/>
                </a:tc>
                <a:tc>
                  <a:txBody>
                    <a:bodyPr/>
                    <a:lstStyle/>
                    <a:p>
                      <a:r>
                        <a:rPr lang="en-AU" dirty="0" smtClean="0"/>
                        <a:t>design</a:t>
                      </a:r>
                      <a:endParaRPr lang="en-AU" dirty="0"/>
                    </a:p>
                  </a:txBody>
                  <a:tcPr/>
                </a:tc>
                <a:tc>
                  <a:txBody>
                    <a:bodyPr/>
                    <a:lstStyle/>
                    <a:p>
                      <a:r>
                        <a:rPr lang="en-AU" dirty="0" smtClean="0"/>
                        <a:t>facilitation</a:t>
                      </a:r>
                      <a:endParaRPr lang="en-AU" dirty="0"/>
                    </a:p>
                  </a:txBody>
                  <a:tcPr/>
                </a:tc>
                <a:tc>
                  <a:txBody>
                    <a:bodyPr/>
                    <a:lstStyle/>
                    <a:p>
                      <a:r>
                        <a:rPr lang="en-AU" dirty="0" smtClean="0"/>
                        <a:t>evaluation</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lt1"/>
                          </a:solidFill>
                          <a:latin typeface="+mn-lt"/>
                          <a:ea typeface="+mn-ea"/>
                          <a:cs typeface="+mn-cs"/>
                        </a:rPr>
                        <a:t>Investigates a range of learning theories to expand and improve teaching repertoire</a:t>
                      </a:r>
                      <a:r>
                        <a:rPr lang="en-AU" sz="1600" kern="1200" baseline="0" dirty="0" smtClean="0">
                          <a:solidFill>
                            <a:schemeClr val="lt1"/>
                          </a:solidFill>
                          <a:latin typeface="+mn-lt"/>
                          <a:ea typeface="+mn-ea"/>
                          <a:cs typeface="+mn-cs"/>
                        </a:rPr>
                        <a:t> for a range of learners</a:t>
                      </a:r>
                      <a:endParaRPr lang="en-AU" sz="1600" dirty="0" smtClean="0"/>
                    </a:p>
                    <a:p>
                      <a:endParaRPr lang="en-A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lt1"/>
                          </a:solidFill>
                          <a:latin typeface="+mn-lt"/>
                          <a:ea typeface="+mn-ea"/>
                          <a:cs typeface="+mn-cs"/>
                        </a:rPr>
                        <a:t>Designs learning programs that meet industry expectations and provide meaningful learning experiences</a:t>
                      </a:r>
                    </a:p>
                    <a:p>
                      <a:endParaRPr lang="en-AU"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dirty="0" smtClean="0">
                          <a:ln>
                            <a:noFill/>
                          </a:ln>
                          <a:solidFill>
                            <a:prstClr val="white"/>
                          </a:solidFill>
                          <a:effectLst/>
                          <a:uLnTx/>
                          <a:uFillTx/>
                          <a:latin typeface="+mn-lt"/>
                          <a:ea typeface="+mn-ea"/>
                          <a:cs typeface="+mn-cs"/>
                        </a:rPr>
                        <a:t>Develops and implements models for learner connectedness; demonstrates a range of facilitation strategies to respond to diverse learner groups and contexts; guides others in the use of  alternative delivery methods</a:t>
                      </a:r>
                      <a:endParaRPr lang="en-AU" sz="1600" dirty="0"/>
                    </a:p>
                  </a:txBody>
                  <a:tcPr/>
                </a:tc>
                <a:tc>
                  <a:txBody>
                    <a:bodyPr/>
                    <a:lstStyle/>
                    <a:p>
                      <a:r>
                        <a:rPr lang="en-AU" sz="1600" dirty="0" smtClean="0"/>
                        <a:t>Evaluates program outcomes using established tools and techniques; modifies program design in response to evaluation</a:t>
                      </a:r>
                      <a:r>
                        <a:rPr lang="en-AU" sz="1600" baseline="0" dirty="0" smtClean="0"/>
                        <a:t> outcomes</a:t>
                      </a:r>
                      <a:endParaRPr lang="en-AU" sz="1600" dirty="0"/>
                    </a:p>
                  </a:txBody>
                  <a:tcPr/>
                </a:tc>
              </a:tr>
            </a:tbl>
          </a:graphicData>
        </a:graphic>
      </p:graphicFrame>
      <p:sp>
        <p:nvSpPr>
          <p:cNvPr id="10" name="Slide Number Placeholder 9"/>
          <p:cNvSpPr>
            <a:spLocks noGrp="1"/>
          </p:cNvSpPr>
          <p:nvPr>
            <p:ph type="sldNum" sz="quarter" idx="12"/>
          </p:nvPr>
        </p:nvSpPr>
        <p:spPr/>
        <p:txBody>
          <a:bodyPr/>
          <a:lstStyle/>
          <a:p>
            <a:fld id="{83EDF18F-41C3-4496-9BFB-15471E1A83C6}" type="slidenum">
              <a:rPr lang="en-US" smtClean="0"/>
              <a:pPr/>
              <a:t>7</a:t>
            </a:fld>
            <a:endParaRPr lang="en-US" dirty="0"/>
          </a:p>
        </p:txBody>
      </p:sp>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6248400"/>
            <a:ext cx="1068636" cy="6096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0" y="381000"/>
          <a:ext cx="29718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Oval 5"/>
          <p:cNvSpPr/>
          <p:nvPr/>
        </p:nvSpPr>
        <p:spPr>
          <a:xfrm>
            <a:off x="1143000" y="1371600"/>
            <a:ext cx="609600" cy="609600"/>
          </a:xfrm>
          <a:prstGeom prst="ellipse">
            <a:avLst/>
          </a:prstGeom>
        </p:spPr>
        <p:style>
          <a:lnRef idx="0">
            <a:schemeClr val="accent6"/>
          </a:lnRef>
          <a:fillRef idx="3">
            <a:schemeClr val="accent6"/>
          </a:fillRef>
          <a:effectRef idx="3">
            <a:schemeClr val="accent6"/>
          </a:effectRef>
          <a:fontRef idx="minor">
            <a:schemeClr val="lt1"/>
          </a:fontRef>
        </p:style>
        <p:txBody>
          <a:bodyPr lIns="0" rIns="0" rtlCol="0" anchor="ctr"/>
          <a:lstStyle/>
          <a:p>
            <a:pPr algn="ctr"/>
            <a:endParaRPr lang="en-US" sz="900" dirty="0"/>
          </a:p>
        </p:txBody>
      </p:sp>
      <p:sp>
        <p:nvSpPr>
          <p:cNvPr id="7" name="TextBox 6"/>
          <p:cNvSpPr txBox="1"/>
          <p:nvPr/>
        </p:nvSpPr>
        <p:spPr>
          <a:xfrm>
            <a:off x="5105400" y="533400"/>
            <a:ext cx="3276600" cy="1200329"/>
          </a:xfrm>
          <a:prstGeom prst="rect">
            <a:avLst/>
          </a:prstGeom>
          <a:noFill/>
        </p:spPr>
        <p:txBody>
          <a:bodyPr wrap="square" rtlCol="0">
            <a:spAutoFit/>
          </a:bodyPr>
          <a:lstStyle/>
          <a:p>
            <a:pPr algn="r"/>
            <a:r>
              <a:rPr lang="en-US" sz="3600" b="1" dirty="0" smtClean="0">
                <a:solidFill>
                  <a:schemeClr val="tx1">
                    <a:lumMod val="65000"/>
                    <a:lumOff val="35000"/>
                  </a:schemeClr>
                </a:solidFill>
              </a:rPr>
              <a:t>Third Level Practitioner</a:t>
            </a:r>
            <a:endParaRPr lang="en-US" sz="3600" b="1" dirty="0">
              <a:solidFill>
                <a:schemeClr val="tx1">
                  <a:lumMod val="65000"/>
                  <a:lumOff val="35000"/>
                </a:schemeClr>
              </a:solidFill>
            </a:endParaRPr>
          </a:p>
        </p:txBody>
      </p:sp>
      <p:sp>
        <p:nvSpPr>
          <p:cNvPr id="8" name="Footer Placeholder 7"/>
          <p:cNvSpPr>
            <a:spLocks noGrp="1"/>
          </p:cNvSpPr>
          <p:nvPr>
            <p:ph type="ftr" sz="quarter" idx="11"/>
          </p:nvPr>
        </p:nvSpPr>
        <p:spPr/>
        <p:txBody>
          <a:bodyPr/>
          <a:lstStyle/>
          <a:p>
            <a:r>
              <a:rPr lang="en-US" dirty="0" smtClean="0"/>
              <a:t>IBSA VET Capability Framework </a:t>
            </a:r>
          </a:p>
        </p:txBody>
      </p:sp>
      <p:graphicFrame>
        <p:nvGraphicFramePr>
          <p:cNvPr id="9" name="Table 8"/>
          <p:cNvGraphicFramePr>
            <a:graphicFrameLocks noGrp="1"/>
          </p:cNvGraphicFramePr>
          <p:nvPr/>
        </p:nvGraphicFramePr>
        <p:xfrm>
          <a:off x="228600" y="2860040"/>
          <a:ext cx="8686800" cy="3388360"/>
        </p:xfrm>
        <a:graphic>
          <a:graphicData uri="http://schemas.openxmlformats.org/drawingml/2006/table">
            <a:tbl>
              <a:tblPr firstRow="1" bandRow="1">
                <a:tableStyleId>{D03447BB-5D67-496B-8E87-E561075AD55C}</a:tableStyleId>
              </a:tblPr>
              <a:tblGrid>
                <a:gridCol w="2286000"/>
                <a:gridCol w="2057400"/>
                <a:gridCol w="2171700"/>
                <a:gridCol w="2171700"/>
              </a:tblGrid>
              <a:tr h="370840">
                <a:tc>
                  <a:txBody>
                    <a:bodyPr/>
                    <a:lstStyle/>
                    <a:p>
                      <a:r>
                        <a:rPr lang="en-AU" b="1" dirty="0" smtClean="0"/>
                        <a:t>learning theories</a:t>
                      </a:r>
                      <a:endParaRPr lang="en-AU" b="1" dirty="0"/>
                    </a:p>
                  </a:txBody>
                  <a:tcPr/>
                </a:tc>
                <a:tc>
                  <a:txBody>
                    <a:bodyPr/>
                    <a:lstStyle/>
                    <a:p>
                      <a:r>
                        <a:rPr lang="en-AU" dirty="0" smtClean="0"/>
                        <a:t>design</a:t>
                      </a:r>
                      <a:endParaRPr lang="en-AU" dirty="0"/>
                    </a:p>
                  </a:txBody>
                  <a:tcPr/>
                </a:tc>
                <a:tc>
                  <a:txBody>
                    <a:bodyPr/>
                    <a:lstStyle/>
                    <a:p>
                      <a:r>
                        <a:rPr lang="en-AU" dirty="0" smtClean="0"/>
                        <a:t>facilitation</a:t>
                      </a:r>
                      <a:endParaRPr lang="en-AU" dirty="0"/>
                    </a:p>
                  </a:txBody>
                  <a:tcPr/>
                </a:tc>
                <a:tc>
                  <a:txBody>
                    <a:bodyPr/>
                    <a:lstStyle/>
                    <a:p>
                      <a:r>
                        <a:rPr lang="en-AU" dirty="0" smtClean="0"/>
                        <a:t>evaluation</a:t>
                      </a:r>
                      <a:endParaRPr lang="en-AU" dirty="0"/>
                    </a:p>
                  </a:txBody>
                  <a:tcPr/>
                </a:tc>
              </a:tr>
              <a:tr h="370840">
                <a:tc>
                  <a:txBody>
                    <a:bodyPr/>
                    <a:lstStyle/>
                    <a:p>
                      <a:pPr marL="0" algn="l" defTabSz="914400" rtl="0" eaLnBrk="1" latinLnBrk="0" hangingPunct="1"/>
                      <a:r>
                        <a:rPr lang="en-AU" sz="1600" kern="1200" dirty="0" smtClean="0">
                          <a:solidFill>
                            <a:schemeClr val="lt1"/>
                          </a:solidFill>
                          <a:latin typeface="+mn-lt"/>
                          <a:ea typeface="+mn-ea"/>
                          <a:cs typeface="+mn-cs"/>
                        </a:rPr>
                        <a:t>Reviews theoretical frameworks  about learning and teaching in VET ;  applies and models the use of theories in VET teaching practice</a:t>
                      </a:r>
                      <a:endParaRPr lang="en-AU" sz="1600" kern="1200" dirty="0">
                        <a:solidFill>
                          <a:schemeClr val="lt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lt1"/>
                          </a:solidFill>
                          <a:latin typeface="+mn-lt"/>
                          <a:ea typeface="+mn-ea"/>
                          <a:cs typeface="+mn-cs"/>
                        </a:rPr>
                        <a:t>Provides leadership and recognised expertise in learning design, across varying contexts and a range of delivery methods</a:t>
                      </a:r>
                      <a:endParaRPr lang="en-US" sz="1600" kern="1200" dirty="0" smtClean="0">
                        <a:solidFill>
                          <a:schemeClr val="lt1"/>
                        </a:solidFill>
                        <a:latin typeface="+mn-lt"/>
                        <a:ea typeface="+mn-ea"/>
                        <a:cs typeface="+mn-cs"/>
                      </a:endParaRPr>
                    </a:p>
                    <a:p>
                      <a:pPr marL="0" algn="l" defTabSz="914400" rtl="0" eaLnBrk="1" latinLnBrk="0" hangingPunct="1"/>
                      <a:endParaRPr lang="en-AU" sz="1600" kern="1200" dirty="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noProof="0" dirty="0" smtClean="0">
                          <a:solidFill>
                            <a:schemeClr val="lt1"/>
                          </a:solidFill>
                          <a:latin typeface="+mn-lt"/>
                          <a:ea typeface="+mn-ea"/>
                          <a:cs typeface="+mn-cs"/>
                        </a:rPr>
                        <a:t>Applies</a:t>
                      </a:r>
                      <a:r>
                        <a:rPr lang="en-AU" sz="1600" kern="1200" baseline="0" noProof="0" dirty="0" smtClean="0">
                          <a:solidFill>
                            <a:schemeClr val="lt1"/>
                          </a:solidFill>
                          <a:latin typeface="+mn-lt"/>
                          <a:ea typeface="+mn-ea"/>
                          <a:cs typeface="+mn-cs"/>
                        </a:rPr>
                        <a:t> and models </a:t>
                      </a:r>
                      <a:r>
                        <a:rPr lang="en-AU" sz="1600" kern="1200" noProof="0" dirty="0" smtClean="0">
                          <a:solidFill>
                            <a:schemeClr val="lt1"/>
                          </a:solidFill>
                          <a:latin typeface="+mn-lt"/>
                          <a:ea typeface="+mn-ea"/>
                          <a:cs typeface="+mn-cs"/>
                        </a:rPr>
                        <a:t>a broad range of facilitation techniques; leads others  to develop their facilitation approaches across a range of delivery contexts</a:t>
                      </a:r>
                    </a:p>
                    <a:p>
                      <a:pPr marL="0" algn="l" defTabSz="914400" rtl="0" eaLnBrk="1" latinLnBrk="0" hangingPunct="1"/>
                      <a:endParaRPr lang="en-AU" sz="1600" kern="1200" dirty="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kern="1200" noProof="0" dirty="0" smtClean="0">
                          <a:solidFill>
                            <a:schemeClr val="lt1"/>
                          </a:solidFill>
                          <a:latin typeface="+mn-lt"/>
                          <a:ea typeface="+mn-ea"/>
                          <a:cs typeface="+mn-cs"/>
                        </a:rPr>
                        <a:t>Negotiates with clients and stakeholders to identify measures of success and evaluation strategy; develops and implements tools and techniques to evaluate program outcomes; reports on evaluation outcomes and recommends system improvements</a:t>
                      </a:r>
                      <a:endParaRPr lang="en-AU" sz="1600" kern="1200" dirty="0">
                        <a:solidFill>
                          <a:schemeClr val="lt1"/>
                        </a:solidFill>
                        <a:latin typeface="+mn-lt"/>
                        <a:ea typeface="+mn-ea"/>
                        <a:cs typeface="+mn-cs"/>
                      </a:endParaRPr>
                    </a:p>
                  </a:txBody>
                  <a:tcPr/>
                </a:tc>
              </a:tr>
            </a:tbl>
          </a:graphicData>
        </a:graphic>
      </p:graphicFrame>
      <p:sp>
        <p:nvSpPr>
          <p:cNvPr id="10" name="Slide Number Placeholder 9"/>
          <p:cNvSpPr>
            <a:spLocks noGrp="1"/>
          </p:cNvSpPr>
          <p:nvPr>
            <p:ph type="sldNum" sz="quarter" idx="12"/>
          </p:nvPr>
        </p:nvSpPr>
        <p:spPr/>
        <p:txBody>
          <a:bodyPr/>
          <a:lstStyle/>
          <a:p>
            <a:fld id="{83EDF18F-41C3-4496-9BFB-15471E1A83C6}" type="slidenum">
              <a:rPr lang="en-US" smtClean="0"/>
              <a:pPr/>
              <a:t>8</a:t>
            </a:fld>
            <a:endParaRPr lang="en-US" dirty="0"/>
          </a:p>
        </p:txBody>
      </p:sp>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6248400"/>
            <a:ext cx="1068636" cy="6096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nvGraphicFramePr>
        <p:xfrm>
          <a:off x="457200" y="2971800"/>
          <a:ext cx="8229600" cy="2194560"/>
        </p:xfrm>
        <a:graphic>
          <a:graphicData uri="http://schemas.openxmlformats.org/drawingml/2006/table">
            <a:tbl>
              <a:tblPr firstRow="1" bandRow="1">
                <a:tableStyleId>{E929F9F4-4A8F-4326-A1B4-22849713DDAB}</a:tableStyleId>
              </a:tblPr>
              <a:tblGrid>
                <a:gridCol w="1905000"/>
                <a:gridCol w="2209800"/>
                <a:gridCol w="2435290"/>
                <a:gridCol w="1679510"/>
              </a:tblGrid>
              <a:tr h="370840">
                <a:tc>
                  <a:txBody>
                    <a:bodyPr/>
                    <a:lstStyle/>
                    <a:p>
                      <a:r>
                        <a:rPr lang="en-AU" b="0" dirty="0" smtClean="0"/>
                        <a:t>assessment theories</a:t>
                      </a:r>
                      <a:endParaRPr lang="en-AU" b="0" dirty="0"/>
                    </a:p>
                  </a:txBody>
                  <a:tcPr/>
                </a:tc>
                <a:tc>
                  <a:txBody>
                    <a:bodyPr/>
                    <a:lstStyle/>
                    <a:p>
                      <a:r>
                        <a:rPr lang="en-AU" b="0" dirty="0" smtClean="0"/>
                        <a:t>products</a:t>
                      </a:r>
                      <a:endParaRPr lang="en-AU" b="0" dirty="0"/>
                    </a:p>
                  </a:txBody>
                  <a:tcPr/>
                </a:tc>
                <a:tc>
                  <a:txBody>
                    <a:bodyPr/>
                    <a:lstStyle/>
                    <a:p>
                      <a:r>
                        <a:rPr lang="en-AU" b="0" dirty="0" smtClean="0"/>
                        <a:t>processes</a:t>
                      </a:r>
                      <a:endParaRPr lang="en-AU" b="0" dirty="0"/>
                    </a:p>
                  </a:txBody>
                  <a:tcPr/>
                </a:tc>
                <a:tc>
                  <a:txBody>
                    <a:bodyPr/>
                    <a:lstStyle/>
                    <a:p>
                      <a:r>
                        <a:rPr lang="en-AU" b="0" dirty="0" smtClean="0"/>
                        <a:t>validation</a:t>
                      </a:r>
                      <a:endParaRPr lang="en-AU" b="0" dirty="0"/>
                    </a:p>
                  </a:txBody>
                  <a:tcPr/>
                </a:tc>
              </a:tr>
              <a:tr h="370840">
                <a:tc>
                  <a:txBody>
                    <a:bodyPr/>
                    <a:lstStyle/>
                    <a:p>
                      <a:pPr marL="0" algn="l" defTabSz="914400" rtl="0" eaLnBrk="1" latinLnBrk="0" hangingPunct="1"/>
                      <a:r>
                        <a:rPr lang="en-AU" sz="1600" kern="1200" dirty="0" smtClean="0">
                          <a:solidFill>
                            <a:schemeClr val="lt1"/>
                          </a:solidFill>
                          <a:latin typeface="+mn-lt"/>
                          <a:ea typeface="+mn-ea"/>
                          <a:cs typeface="+mn-cs"/>
                        </a:rPr>
                        <a:t>Demonstrates understanding of the principles of assessment and the rules</a:t>
                      </a:r>
                      <a:r>
                        <a:rPr lang="en-AU" sz="1600" kern="1200" baseline="0" dirty="0" smtClean="0">
                          <a:solidFill>
                            <a:schemeClr val="lt1"/>
                          </a:solidFill>
                          <a:latin typeface="+mn-lt"/>
                          <a:ea typeface="+mn-ea"/>
                          <a:cs typeface="+mn-cs"/>
                        </a:rPr>
                        <a:t> of evidence</a:t>
                      </a:r>
                      <a:endParaRPr lang="en-AU" sz="1600" kern="1200" dirty="0">
                        <a:solidFill>
                          <a:schemeClr val="lt1"/>
                        </a:solidFill>
                        <a:latin typeface="+mn-lt"/>
                        <a:ea typeface="+mn-ea"/>
                        <a:cs typeface="+mn-cs"/>
                      </a:endParaRPr>
                    </a:p>
                  </a:txBody>
                  <a:tcPr/>
                </a:tc>
                <a:tc>
                  <a:txBody>
                    <a:bodyPr/>
                    <a:lstStyle/>
                    <a:p>
                      <a:r>
                        <a:rPr lang="en-AU" sz="1600" dirty="0" smtClean="0"/>
                        <a:t>Contributes to the development</a:t>
                      </a:r>
                      <a:r>
                        <a:rPr lang="en-AU" sz="1600" baseline="0" dirty="0" smtClean="0"/>
                        <a:t> of</a:t>
                      </a:r>
                      <a:r>
                        <a:rPr lang="en-AU" sz="1600" dirty="0" smtClean="0"/>
                        <a:t> assessment tools,  or modifies existing ones, to suit</a:t>
                      </a:r>
                      <a:r>
                        <a:rPr lang="en-AU" sz="1600" baseline="0" dirty="0" smtClean="0"/>
                        <a:t> </a:t>
                      </a:r>
                      <a:r>
                        <a:rPr lang="en-AU" sz="1600" dirty="0" smtClean="0"/>
                        <a:t>client needs and specified</a:t>
                      </a:r>
                      <a:r>
                        <a:rPr lang="en-AU" sz="1600" baseline="0" dirty="0" smtClean="0"/>
                        <a:t> </a:t>
                      </a:r>
                      <a:r>
                        <a:rPr lang="en-AU" sz="1600" dirty="0" smtClean="0"/>
                        <a:t>context</a:t>
                      </a:r>
                      <a:endParaRPr lang="en-A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lt1"/>
                          </a:solidFill>
                          <a:latin typeface="+mn-lt"/>
                          <a:ea typeface="+mn-ea"/>
                          <a:cs typeface="+mn-cs"/>
                        </a:rPr>
                        <a:t>Employs a range of methods to ensure validity </a:t>
                      </a:r>
                      <a:r>
                        <a:rPr lang="en-AU" sz="1600" kern="1200" baseline="0" dirty="0" smtClean="0">
                          <a:solidFill>
                            <a:schemeClr val="lt1"/>
                          </a:solidFill>
                          <a:latin typeface="+mn-lt"/>
                          <a:ea typeface="+mn-ea"/>
                          <a:cs typeface="+mn-cs"/>
                        </a:rPr>
                        <a:t> and </a:t>
                      </a:r>
                      <a:r>
                        <a:rPr lang="en-AU" sz="1600" kern="1200" dirty="0" smtClean="0">
                          <a:solidFill>
                            <a:schemeClr val="lt1"/>
                          </a:solidFill>
                          <a:latin typeface="+mn-lt"/>
                          <a:ea typeface="+mn-ea"/>
                          <a:cs typeface="+mn-cs"/>
                        </a:rPr>
                        <a:t> reliability in assessment decisions</a:t>
                      </a:r>
                      <a:endParaRPr lang="en-AU" sz="1600" dirty="0" smtClean="0"/>
                    </a:p>
                    <a:p>
                      <a:endParaRPr lang="en-A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lt1"/>
                          </a:solidFill>
                          <a:latin typeface="+mn-lt"/>
                          <a:ea typeface="+mn-ea"/>
                          <a:cs typeface="+mn-cs"/>
                        </a:rPr>
                        <a:t>Participates in assessment validation processes</a:t>
                      </a:r>
                      <a:endParaRPr lang="en-AU" sz="1600" dirty="0" smtClean="0"/>
                    </a:p>
                    <a:p>
                      <a:endParaRPr lang="en-AU" sz="1600" dirty="0"/>
                    </a:p>
                  </a:txBody>
                  <a:tcPr/>
                </a:tc>
              </a:tr>
            </a:tbl>
          </a:graphicData>
        </a:graphic>
      </p:graphicFrame>
      <p:sp>
        <p:nvSpPr>
          <p:cNvPr id="5" name="TextBox 4"/>
          <p:cNvSpPr txBox="1"/>
          <p:nvPr/>
        </p:nvSpPr>
        <p:spPr>
          <a:xfrm>
            <a:off x="4114800" y="533400"/>
            <a:ext cx="4267200" cy="1200329"/>
          </a:xfrm>
          <a:prstGeom prst="rect">
            <a:avLst/>
          </a:prstGeom>
          <a:noFill/>
        </p:spPr>
        <p:txBody>
          <a:bodyPr wrap="square" rtlCol="0">
            <a:spAutoFit/>
          </a:bodyPr>
          <a:lstStyle/>
          <a:p>
            <a:pPr algn="r"/>
            <a:r>
              <a:rPr lang="en-US" sz="3600" b="1" dirty="0" smtClean="0">
                <a:solidFill>
                  <a:schemeClr val="tx1">
                    <a:lumMod val="65000"/>
                    <a:lumOff val="35000"/>
                  </a:schemeClr>
                </a:solidFill>
              </a:rPr>
              <a:t>First Level Practitioner</a:t>
            </a:r>
            <a:endParaRPr lang="en-US" sz="3600" b="1"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smtClean="0"/>
              <a:t>IBSA VET Capability Framework  </a:t>
            </a:r>
          </a:p>
        </p:txBody>
      </p:sp>
      <p:graphicFrame>
        <p:nvGraphicFramePr>
          <p:cNvPr id="7" name="Diagram 6"/>
          <p:cNvGraphicFramePr/>
          <p:nvPr/>
        </p:nvGraphicFramePr>
        <p:xfrm>
          <a:off x="-76200" y="-76200"/>
          <a:ext cx="29718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Oval 7"/>
          <p:cNvSpPr/>
          <p:nvPr/>
        </p:nvSpPr>
        <p:spPr>
          <a:xfrm>
            <a:off x="1066800" y="685800"/>
            <a:ext cx="609600" cy="609600"/>
          </a:xfrm>
          <a:prstGeom prst="ellipse">
            <a:avLst/>
          </a:prstGeom>
        </p:spPr>
        <p:style>
          <a:lnRef idx="0">
            <a:schemeClr val="accent6"/>
          </a:lnRef>
          <a:fillRef idx="3">
            <a:schemeClr val="accent6"/>
          </a:fillRef>
          <a:effectRef idx="3">
            <a:schemeClr val="accent6"/>
          </a:effectRef>
          <a:fontRef idx="minor">
            <a:schemeClr val="lt1"/>
          </a:fontRef>
        </p:style>
        <p:txBody>
          <a:bodyPr lIns="0" rIns="0" rtlCol="0" anchor="ctr"/>
          <a:lstStyle/>
          <a:p>
            <a:pPr algn="ctr"/>
            <a:endParaRPr lang="en-US" sz="900" dirty="0"/>
          </a:p>
        </p:txBody>
      </p:sp>
      <p:sp>
        <p:nvSpPr>
          <p:cNvPr id="9" name="Slide Number Placeholder 8"/>
          <p:cNvSpPr>
            <a:spLocks noGrp="1"/>
          </p:cNvSpPr>
          <p:nvPr>
            <p:ph type="sldNum" sz="quarter" idx="12"/>
          </p:nvPr>
        </p:nvSpPr>
        <p:spPr/>
        <p:txBody>
          <a:bodyPr/>
          <a:lstStyle/>
          <a:p>
            <a:fld id="{83EDF18F-41C3-4496-9BFB-15471E1A83C6}" type="slidenum">
              <a:rPr lang="en-US" smtClean="0"/>
              <a:pPr/>
              <a:t>9</a:t>
            </a:fld>
            <a:endParaRPr lang="en-US" dirty="0"/>
          </a:p>
        </p:txBody>
      </p:sp>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6248400"/>
            <a:ext cx="1068636" cy="6096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947</TotalTime>
  <Words>1764</Words>
  <Application>Microsoft Office PowerPoint</Application>
  <PresentationFormat>On-screen Show (4:3)</PresentationFormat>
  <Paragraphs>247</Paragraphs>
  <Slides>20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IBSA VET Capability Framework </vt:lpstr>
      <vt:lpstr>Capability Frameworks</vt:lpstr>
      <vt:lpstr>IBSA VET Capability Framework process </vt:lpstr>
      <vt:lpstr>IBSA VET Capability Framework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precision4</dc:creator>
  <cp:lastModifiedBy>Danni McDonald</cp:lastModifiedBy>
  <cp:revision>114</cp:revision>
  <cp:lastPrinted>2013-09-20T01:40:05Z</cp:lastPrinted>
  <dcterms:created xsi:type="dcterms:W3CDTF">2012-04-18T06:03:57Z</dcterms:created>
  <dcterms:modified xsi:type="dcterms:W3CDTF">2013-09-22T23:09:42Z</dcterms:modified>
</cp:coreProperties>
</file>